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handoutMasterIdLst>
    <p:handoutMasterId r:id="rId24"/>
  </p:handoutMasterIdLst>
  <p:sldIdLst>
    <p:sldId id="256" r:id="rId5"/>
    <p:sldId id="278" r:id="rId6"/>
    <p:sldId id="277" r:id="rId7"/>
    <p:sldId id="258" r:id="rId8"/>
    <p:sldId id="259" r:id="rId9"/>
    <p:sldId id="260" r:id="rId10"/>
    <p:sldId id="262" r:id="rId11"/>
    <p:sldId id="263" r:id="rId12"/>
    <p:sldId id="264" r:id="rId13"/>
    <p:sldId id="265" r:id="rId14"/>
    <p:sldId id="268" r:id="rId15"/>
    <p:sldId id="269" r:id="rId16"/>
    <p:sldId id="271" r:id="rId17"/>
    <p:sldId id="272" r:id="rId18"/>
    <p:sldId id="273" r:id="rId19"/>
    <p:sldId id="274" r:id="rId20"/>
    <p:sldId id="275"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816577-8BE0-4CED-963F-9A6454C895AD}" v="21" dt="2024-06-29T01:19:57.443"/>
  </p1510:revLst>
</p1510:revInfo>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6" autoAdjust="0"/>
    <p:restoredTop sz="95033" autoAdjust="0"/>
  </p:normalViewPr>
  <p:slideViewPr>
    <p:cSldViewPr snapToGrid="0">
      <p:cViewPr varScale="1">
        <p:scale>
          <a:sx n="84" d="100"/>
          <a:sy n="84" d="100"/>
        </p:scale>
        <p:origin x="351" y="39"/>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kshita mali" userId="03f78c0013ef2bfa" providerId="LiveId" clId="{EE816577-8BE0-4CED-963F-9A6454C895AD}"/>
    <pc:docChg chg="undo custSel addSld delSld modSld sldOrd">
      <pc:chgData name="vikshita mali" userId="03f78c0013ef2bfa" providerId="LiveId" clId="{EE816577-8BE0-4CED-963F-9A6454C895AD}" dt="2024-06-29T01:21:41.882" v="1478" actId="20577"/>
      <pc:docMkLst>
        <pc:docMk/>
      </pc:docMkLst>
      <pc:sldChg chg="modSp mod">
        <pc:chgData name="vikshita mali" userId="03f78c0013ef2bfa" providerId="LiveId" clId="{EE816577-8BE0-4CED-963F-9A6454C895AD}" dt="2024-06-29T01:10:05.852" v="1129" actId="20577"/>
        <pc:sldMkLst>
          <pc:docMk/>
          <pc:sldMk cId="2409068929" sldId="256"/>
        </pc:sldMkLst>
        <pc:spChg chg="mod">
          <ac:chgData name="vikshita mali" userId="03f78c0013ef2bfa" providerId="LiveId" clId="{EE816577-8BE0-4CED-963F-9A6454C895AD}" dt="2024-06-29T00:48:23.687" v="524" actId="5793"/>
          <ac:spMkLst>
            <pc:docMk/>
            <pc:sldMk cId="2409068929" sldId="256"/>
            <ac:spMk id="6" creationId="{3D1A5B04-2A0C-49EF-AC0E-822E3C090B88}"/>
          </ac:spMkLst>
        </pc:spChg>
        <pc:spChg chg="mod">
          <ac:chgData name="vikshita mali" userId="03f78c0013ef2bfa" providerId="LiveId" clId="{EE816577-8BE0-4CED-963F-9A6454C895AD}" dt="2024-06-29T01:10:05.852" v="1129" actId="20577"/>
          <ac:spMkLst>
            <pc:docMk/>
            <pc:sldMk cId="2409068929" sldId="256"/>
            <ac:spMk id="20" creationId="{49020275-58F0-4491-8E8A-0A2AD5ED9D8B}"/>
          </ac:spMkLst>
        </pc:spChg>
      </pc:sldChg>
      <pc:sldChg chg="modSp mod">
        <pc:chgData name="vikshita mali" userId="03f78c0013ef2bfa" providerId="LiveId" clId="{EE816577-8BE0-4CED-963F-9A6454C895AD}" dt="2024-06-29T00:42:43.406" v="487" actId="20577"/>
        <pc:sldMkLst>
          <pc:docMk/>
          <pc:sldMk cId="991619130" sldId="258"/>
        </pc:sldMkLst>
        <pc:spChg chg="mod">
          <ac:chgData name="vikshita mali" userId="03f78c0013ef2bfa" providerId="LiveId" clId="{EE816577-8BE0-4CED-963F-9A6454C895AD}" dt="2024-06-29T00:42:43.406" v="487" actId="20577"/>
          <ac:spMkLst>
            <pc:docMk/>
            <pc:sldMk cId="991619130" sldId="258"/>
            <ac:spMk id="124" creationId="{3190266D-0F33-45C1-99B6-88C3D275ABBD}"/>
          </ac:spMkLst>
        </pc:spChg>
      </pc:sldChg>
      <pc:sldChg chg="modSp mod">
        <pc:chgData name="vikshita mali" userId="03f78c0013ef2bfa" providerId="LiveId" clId="{EE816577-8BE0-4CED-963F-9A6454C895AD}" dt="2024-06-29T00:29:16.684" v="335" actId="20577"/>
        <pc:sldMkLst>
          <pc:docMk/>
          <pc:sldMk cId="481774274" sldId="259"/>
        </pc:sldMkLst>
        <pc:spChg chg="mod">
          <ac:chgData name="vikshita mali" userId="03f78c0013ef2bfa" providerId="LiveId" clId="{EE816577-8BE0-4CED-963F-9A6454C895AD}" dt="2024-06-29T00:29:16.684" v="335" actId="20577"/>
          <ac:spMkLst>
            <pc:docMk/>
            <pc:sldMk cId="481774274" sldId="259"/>
            <ac:spMk id="109" creationId="{E3A6F092-A0CA-42CA-9DCB-8C68F03ADEA0}"/>
          </ac:spMkLst>
        </pc:spChg>
      </pc:sldChg>
      <pc:sldChg chg="ord">
        <pc:chgData name="vikshita mali" userId="03f78c0013ef2bfa" providerId="LiveId" clId="{EE816577-8BE0-4CED-963F-9A6454C895AD}" dt="2024-06-29T01:00:13.663" v="650" actId="20578"/>
        <pc:sldMkLst>
          <pc:docMk/>
          <pc:sldMk cId="106884304" sldId="260"/>
        </pc:sldMkLst>
      </pc:sldChg>
      <pc:sldChg chg="del">
        <pc:chgData name="vikshita mali" userId="03f78c0013ef2bfa" providerId="LiveId" clId="{EE816577-8BE0-4CED-963F-9A6454C895AD}" dt="2024-06-29T00:52:30.367" v="533" actId="47"/>
        <pc:sldMkLst>
          <pc:docMk/>
          <pc:sldMk cId="988365015" sldId="261"/>
        </pc:sldMkLst>
      </pc:sldChg>
      <pc:sldChg chg="ord">
        <pc:chgData name="vikshita mali" userId="03f78c0013ef2bfa" providerId="LiveId" clId="{EE816577-8BE0-4CED-963F-9A6454C895AD}" dt="2024-06-29T01:00:17.911" v="652"/>
        <pc:sldMkLst>
          <pc:docMk/>
          <pc:sldMk cId="3337808068" sldId="262"/>
        </pc:sldMkLst>
      </pc:sldChg>
      <pc:sldChg chg="modSp mod">
        <pc:chgData name="vikshita mali" userId="03f78c0013ef2bfa" providerId="LiveId" clId="{EE816577-8BE0-4CED-963F-9A6454C895AD}" dt="2024-06-29T00:52:53.669" v="553" actId="20577"/>
        <pc:sldMkLst>
          <pc:docMk/>
          <pc:sldMk cId="1619313981" sldId="263"/>
        </pc:sldMkLst>
        <pc:spChg chg="mod">
          <ac:chgData name="vikshita mali" userId="03f78c0013ef2bfa" providerId="LiveId" clId="{EE816577-8BE0-4CED-963F-9A6454C895AD}" dt="2024-06-29T00:52:53.669" v="553" actId="20577"/>
          <ac:spMkLst>
            <pc:docMk/>
            <pc:sldMk cId="1619313981" sldId="263"/>
            <ac:spMk id="18" creationId="{CF182DD3-EA3E-4EF6-BDC1-42B8FA257A7E}"/>
          </ac:spMkLst>
        </pc:spChg>
      </pc:sldChg>
      <pc:sldChg chg="modSp mod">
        <pc:chgData name="vikshita mali" userId="03f78c0013ef2bfa" providerId="LiveId" clId="{EE816577-8BE0-4CED-963F-9A6454C895AD}" dt="2024-06-29T00:30:52.601" v="337" actId="20577"/>
        <pc:sldMkLst>
          <pc:docMk/>
          <pc:sldMk cId="2400646804" sldId="264"/>
        </pc:sldMkLst>
        <pc:spChg chg="mod">
          <ac:chgData name="vikshita mali" userId="03f78c0013ef2bfa" providerId="LiveId" clId="{EE816577-8BE0-4CED-963F-9A6454C895AD}" dt="2024-06-29T00:30:52.601" v="337" actId="20577"/>
          <ac:spMkLst>
            <pc:docMk/>
            <pc:sldMk cId="2400646804" sldId="264"/>
            <ac:spMk id="24" creationId="{7B521B55-CA93-422E-A413-4F38F20BA182}"/>
          </ac:spMkLst>
        </pc:spChg>
      </pc:sldChg>
      <pc:sldChg chg="addSp delSp modSp mod">
        <pc:chgData name="vikshita mali" userId="03f78c0013ef2bfa" providerId="LiveId" clId="{EE816577-8BE0-4CED-963F-9A6454C895AD}" dt="2024-06-29T01:05:48.156" v="963" actId="20577"/>
        <pc:sldMkLst>
          <pc:docMk/>
          <pc:sldMk cId="3454723686" sldId="265"/>
        </pc:sldMkLst>
        <pc:spChg chg="add mod">
          <ac:chgData name="vikshita mali" userId="03f78c0013ef2bfa" providerId="LiveId" clId="{EE816577-8BE0-4CED-963F-9A6454C895AD}" dt="2024-06-29T01:04:03.738" v="816" actId="20577"/>
          <ac:spMkLst>
            <pc:docMk/>
            <pc:sldMk cId="3454723686" sldId="265"/>
            <ac:spMk id="2" creationId="{9F388BB7-838A-8E45-A0E0-C2D47E0F0F86}"/>
          </ac:spMkLst>
        </pc:spChg>
        <pc:spChg chg="add del mod">
          <ac:chgData name="vikshita mali" userId="03f78c0013ef2bfa" providerId="LiveId" clId="{EE816577-8BE0-4CED-963F-9A6454C895AD}" dt="2024-06-29T01:04:06.739" v="817" actId="478"/>
          <ac:spMkLst>
            <pc:docMk/>
            <pc:sldMk cId="3454723686" sldId="265"/>
            <ac:spMk id="3" creationId="{E491C3FE-A55B-38C8-9A94-00BA25088506}"/>
          </ac:spMkLst>
        </pc:spChg>
        <pc:spChg chg="add del mod">
          <ac:chgData name="vikshita mali" userId="03f78c0013ef2bfa" providerId="LiveId" clId="{EE816577-8BE0-4CED-963F-9A6454C895AD}" dt="2024-06-29T01:03:07.582" v="788" actId="11529"/>
          <ac:spMkLst>
            <pc:docMk/>
            <pc:sldMk cId="3454723686" sldId="265"/>
            <ac:spMk id="4" creationId="{F92A6D94-5CB2-96B7-12CA-3E2965D93BF3}"/>
          </ac:spMkLst>
        </pc:spChg>
        <pc:spChg chg="add del mod">
          <ac:chgData name="vikshita mali" userId="03f78c0013ef2bfa" providerId="LiveId" clId="{EE816577-8BE0-4CED-963F-9A6454C895AD}" dt="2024-06-29T01:04:33.574" v="855" actId="478"/>
          <ac:spMkLst>
            <pc:docMk/>
            <pc:sldMk cId="3454723686" sldId="265"/>
            <ac:spMk id="5" creationId="{0CC64BD3-8A13-DA93-8ED6-52C3E238F5F7}"/>
          </ac:spMkLst>
        </pc:spChg>
        <pc:spChg chg="add mod">
          <ac:chgData name="vikshita mali" userId="03f78c0013ef2bfa" providerId="LiveId" clId="{EE816577-8BE0-4CED-963F-9A6454C895AD}" dt="2024-06-29T01:05:39.518" v="937" actId="20577"/>
          <ac:spMkLst>
            <pc:docMk/>
            <pc:sldMk cId="3454723686" sldId="265"/>
            <ac:spMk id="6" creationId="{057CB3A3-CACB-5A80-B0B1-C7F3112DADCB}"/>
          </ac:spMkLst>
        </pc:spChg>
        <pc:spChg chg="add mod">
          <ac:chgData name="vikshita mali" userId="03f78c0013ef2bfa" providerId="LiveId" clId="{EE816577-8BE0-4CED-963F-9A6454C895AD}" dt="2024-06-29T01:05:48.156" v="963" actId="20577"/>
          <ac:spMkLst>
            <pc:docMk/>
            <pc:sldMk cId="3454723686" sldId="265"/>
            <ac:spMk id="7" creationId="{4566D86C-940C-659E-3967-1F518B5EA41E}"/>
          </ac:spMkLst>
        </pc:spChg>
        <pc:spChg chg="add mod">
          <ac:chgData name="vikshita mali" userId="03f78c0013ef2bfa" providerId="LiveId" clId="{EE816577-8BE0-4CED-963F-9A6454C895AD}" dt="2024-06-29T01:05:30.116" v="915" actId="20577"/>
          <ac:spMkLst>
            <pc:docMk/>
            <pc:sldMk cId="3454723686" sldId="265"/>
            <ac:spMk id="8" creationId="{14F10EEE-9428-77F0-EA16-4C9ACA9193D7}"/>
          </ac:spMkLst>
        </pc:spChg>
        <pc:spChg chg="mod">
          <ac:chgData name="vikshita mali" userId="03f78c0013ef2bfa" providerId="LiveId" clId="{EE816577-8BE0-4CED-963F-9A6454C895AD}" dt="2024-06-29T01:00:37.911" v="685" actId="20577"/>
          <ac:spMkLst>
            <pc:docMk/>
            <pc:sldMk cId="3454723686" sldId="265"/>
            <ac:spMk id="22" creationId="{C972A2AA-2BCB-4C1E-90E7-26B47F79D5F2}"/>
          </ac:spMkLst>
        </pc:spChg>
        <pc:spChg chg="mod">
          <ac:chgData name="vikshita mali" userId="03f78c0013ef2bfa" providerId="LiveId" clId="{EE816577-8BE0-4CED-963F-9A6454C895AD}" dt="2024-06-29T01:00:49.954" v="689" actId="20577"/>
          <ac:spMkLst>
            <pc:docMk/>
            <pc:sldMk cId="3454723686" sldId="265"/>
            <ac:spMk id="48" creationId="{EE8B86B4-61AE-484E-9C6C-689C6BFFADE0}"/>
          </ac:spMkLst>
        </pc:spChg>
        <pc:spChg chg="mod">
          <ac:chgData name="vikshita mali" userId="03f78c0013ef2bfa" providerId="LiveId" clId="{EE816577-8BE0-4CED-963F-9A6454C895AD}" dt="2024-06-29T01:00:54.876" v="691" actId="20577"/>
          <ac:spMkLst>
            <pc:docMk/>
            <pc:sldMk cId="3454723686" sldId="265"/>
            <ac:spMk id="50" creationId="{488CE684-6AFF-47AE-B08E-A7F5A489FB5A}"/>
          </ac:spMkLst>
        </pc:spChg>
        <pc:spChg chg="mod">
          <ac:chgData name="vikshita mali" userId="03f78c0013ef2bfa" providerId="LiveId" clId="{EE816577-8BE0-4CED-963F-9A6454C895AD}" dt="2024-06-29T01:01:00.995" v="695" actId="20577"/>
          <ac:spMkLst>
            <pc:docMk/>
            <pc:sldMk cId="3454723686" sldId="265"/>
            <ac:spMk id="52" creationId="{34AF4E08-F9D2-4694-83C6-02066FB461A0}"/>
          </ac:spMkLst>
        </pc:spChg>
        <pc:spChg chg="mod">
          <ac:chgData name="vikshita mali" userId="03f78c0013ef2bfa" providerId="LiveId" clId="{EE816577-8BE0-4CED-963F-9A6454C895AD}" dt="2024-06-29T01:01:58.358" v="777" actId="688"/>
          <ac:spMkLst>
            <pc:docMk/>
            <pc:sldMk cId="3454723686" sldId="265"/>
            <ac:spMk id="60" creationId="{93448483-F045-4E43-A037-C130C4E72DF7}"/>
          </ac:spMkLst>
        </pc:spChg>
        <pc:spChg chg="mod">
          <ac:chgData name="vikshita mali" userId="03f78c0013ef2bfa" providerId="LiveId" clId="{EE816577-8BE0-4CED-963F-9A6454C895AD}" dt="2024-06-29T01:04:43.350" v="891" actId="20577"/>
          <ac:spMkLst>
            <pc:docMk/>
            <pc:sldMk cId="3454723686" sldId="265"/>
            <ac:spMk id="71" creationId="{7D02C322-F3DF-4042-9909-67853CF4F72A}"/>
          </ac:spMkLst>
        </pc:spChg>
        <pc:spChg chg="mod">
          <ac:chgData name="vikshita mali" userId="03f78c0013ef2bfa" providerId="LiveId" clId="{EE816577-8BE0-4CED-963F-9A6454C895AD}" dt="2024-06-29T01:04:39.300" v="889" actId="20577"/>
          <ac:spMkLst>
            <pc:docMk/>
            <pc:sldMk cId="3454723686" sldId="265"/>
            <ac:spMk id="72" creationId="{A2B0EFEF-A51A-4690-A985-A45A637FA0F2}"/>
          </ac:spMkLst>
        </pc:spChg>
      </pc:sldChg>
      <pc:sldChg chg="del">
        <pc:chgData name="vikshita mali" userId="03f78c0013ef2bfa" providerId="LiveId" clId="{EE816577-8BE0-4CED-963F-9A6454C895AD}" dt="2024-06-29T01:05:58.297" v="964" actId="47"/>
        <pc:sldMkLst>
          <pc:docMk/>
          <pc:sldMk cId="2818881363" sldId="266"/>
        </pc:sldMkLst>
      </pc:sldChg>
      <pc:sldChg chg="del">
        <pc:chgData name="vikshita mali" userId="03f78c0013ef2bfa" providerId="LiveId" clId="{EE816577-8BE0-4CED-963F-9A6454C895AD}" dt="2024-06-29T00:55:21.636" v="554" actId="47"/>
        <pc:sldMkLst>
          <pc:docMk/>
          <pc:sldMk cId="2411072564" sldId="267"/>
        </pc:sldMkLst>
      </pc:sldChg>
      <pc:sldChg chg="modSp mod">
        <pc:chgData name="vikshita mali" userId="03f78c0013ef2bfa" providerId="LiveId" clId="{EE816577-8BE0-4CED-963F-9A6454C895AD}" dt="2024-06-29T00:56:46.307" v="614" actId="20577"/>
        <pc:sldMkLst>
          <pc:docMk/>
          <pc:sldMk cId="1673485402" sldId="268"/>
        </pc:sldMkLst>
        <pc:spChg chg="mod">
          <ac:chgData name="vikshita mali" userId="03f78c0013ef2bfa" providerId="LiveId" clId="{EE816577-8BE0-4CED-963F-9A6454C895AD}" dt="2024-06-29T00:56:46.307" v="614" actId="20577"/>
          <ac:spMkLst>
            <pc:docMk/>
            <pc:sldMk cId="1673485402" sldId="268"/>
            <ac:spMk id="37" creationId="{17DF7675-E811-436D-967F-8C216AEF5A14}"/>
          </ac:spMkLst>
        </pc:spChg>
        <pc:spChg chg="mod">
          <ac:chgData name="vikshita mali" userId="03f78c0013ef2bfa" providerId="LiveId" clId="{EE816577-8BE0-4CED-963F-9A6454C895AD}" dt="2024-06-29T00:56:43.285" v="612" actId="20577"/>
          <ac:spMkLst>
            <pc:docMk/>
            <pc:sldMk cId="1673485402" sldId="268"/>
            <ac:spMk id="56" creationId="{2A7F1528-A025-4CA1-B47F-F9187BBB52F9}"/>
          </ac:spMkLst>
        </pc:spChg>
        <pc:spChg chg="mod">
          <ac:chgData name="vikshita mali" userId="03f78c0013ef2bfa" providerId="LiveId" clId="{EE816577-8BE0-4CED-963F-9A6454C895AD}" dt="2024-06-29T00:56:37.854" v="600" actId="20577"/>
          <ac:spMkLst>
            <pc:docMk/>
            <pc:sldMk cId="1673485402" sldId="268"/>
            <ac:spMk id="57" creationId="{7C8C3076-E6F5-4637-8C6A-24BE6EF469EC}"/>
          </ac:spMkLst>
        </pc:spChg>
      </pc:sldChg>
      <pc:sldChg chg="modSp mod">
        <pc:chgData name="vikshita mali" userId="03f78c0013ef2bfa" providerId="LiveId" clId="{EE816577-8BE0-4CED-963F-9A6454C895AD}" dt="2024-06-29T00:58:54.261" v="642" actId="27918"/>
        <pc:sldMkLst>
          <pc:docMk/>
          <pc:sldMk cId="3999316757" sldId="269"/>
        </pc:sldMkLst>
        <pc:spChg chg="mod">
          <ac:chgData name="vikshita mali" userId="03f78c0013ef2bfa" providerId="LiveId" clId="{EE816577-8BE0-4CED-963F-9A6454C895AD}" dt="2024-06-29T00:58:03.528" v="633" actId="1076"/>
          <ac:spMkLst>
            <pc:docMk/>
            <pc:sldMk cId="3999316757" sldId="269"/>
            <ac:spMk id="4" creationId="{AD06A0A6-003A-44E1-9D66-9A511C928421}"/>
          </ac:spMkLst>
        </pc:spChg>
        <pc:graphicFrameChg chg="mod">
          <ac:chgData name="vikshita mali" userId="03f78c0013ef2bfa" providerId="LiveId" clId="{EE816577-8BE0-4CED-963F-9A6454C895AD}" dt="2024-06-29T00:57:53.087" v="632"/>
          <ac:graphicFrameMkLst>
            <pc:docMk/>
            <pc:sldMk cId="3999316757" sldId="269"/>
            <ac:graphicFrameMk id="38" creationId="{7E762047-458C-49DE-A874-30579A8004B1}"/>
          </ac:graphicFrameMkLst>
        </pc:graphicFrameChg>
        <pc:graphicFrameChg chg="modGraphic">
          <ac:chgData name="vikshita mali" userId="03f78c0013ef2bfa" providerId="LiveId" clId="{EE816577-8BE0-4CED-963F-9A6454C895AD}" dt="2024-06-29T00:57:30.086" v="630" actId="20577"/>
          <ac:graphicFrameMkLst>
            <pc:docMk/>
            <pc:sldMk cId="3999316757" sldId="269"/>
            <ac:graphicFrameMk id="48" creationId="{F72B751A-8AAE-4658-A976-A2A8360C8EB6}"/>
          </ac:graphicFrameMkLst>
        </pc:graphicFrameChg>
      </pc:sldChg>
      <pc:sldChg chg="modSp del mod">
        <pc:chgData name="vikshita mali" userId="03f78c0013ef2bfa" providerId="LiveId" clId="{EE816577-8BE0-4CED-963F-9A6454C895AD}" dt="2024-06-29T00:59:20.766" v="647" actId="47"/>
        <pc:sldMkLst>
          <pc:docMk/>
          <pc:sldMk cId="2280980496" sldId="270"/>
        </pc:sldMkLst>
        <pc:spChg chg="mod">
          <ac:chgData name="vikshita mali" userId="03f78c0013ef2bfa" providerId="LiveId" clId="{EE816577-8BE0-4CED-963F-9A6454C895AD}" dt="2024-06-29T00:59:09.973" v="646" actId="20577"/>
          <ac:spMkLst>
            <pc:docMk/>
            <pc:sldMk cId="2280980496" sldId="270"/>
            <ac:spMk id="69" creationId="{8E1DE698-315F-427A-8607-93E5C8C02D54}"/>
          </ac:spMkLst>
        </pc:spChg>
      </pc:sldChg>
      <pc:sldChg chg="add del">
        <pc:chgData name="vikshita mali" userId="03f78c0013ef2bfa" providerId="LiveId" clId="{EE816577-8BE0-4CED-963F-9A6454C895AD}" dt="2024-06-29T01:09:39.083" v="1108" actId="47"/>
        <pc:sldMkLst>
          <pc:docMk/>
          <pc:sldMk cId="2896358553" sldId="272"/>
        </pc:sldMkLst>
      </pc:sldChg>
      <pc:sldChg chg="add del">
        <pc:chgData name="vikshita mali" userId="03f78c0013ef2bfa" providerId="LiveId" clId="{EE816577-8BE0-4CED-963F-9A6454C895AD}" dt="2024-06-29T01:09:33.413" v="1107" actId="47"/>
        <pc:sldMkLst>
          <pc:docMk/>
          <pc:sldMk cId="2414933721" sldId="273"/>
        </pc:sldMkLst>
      </pc:sldChg>
      <pc:sldChg chg="add del">
        <pc:chgData name="vikshita mali" userId="03f78c0013ef2bfa" providerId="LiveId" clId="{EE816577-8BE0-4CED-963F-9A6454C895AD}" dt="2024-06-29T01:09:31.852" v="1106" actId="47"/>
        <pc:sldMkLst>
          <pc:docMk/>
          <pc:sldMk cId="2203147182" sldId="274"/>
        </pc:sldMkLst>
      </pc:sldChg>
      <pc:sldChg chg="modSp mod">
        <pc:chgData name="vikshita mali" userId="03f78c0013ef2bfa" providerId="LiveId" clId="{EE816577-8BE0-4CED-963F-9A6454C895AD}" dt="2024-06-29T01:21:41.882" v="1478" actId="20577"/>
        <pc:sldMkLst>
          <pc:docMk/>
          <pc:sldMk cId="884055489" sldId="275"/>
        </pc:sldMkLst>
        <pc:spChg chg="mod">
          <ac:chgData name="vikshita mali" userId="03f78c0013ef2bfa" providerId="LiveId" clId="{EE816577-8BE0-4CED-963F-9A6454C895AD}" dt="2024-06-29T01:21:41.882" v="1478" actId="20577"/>
          <ac:spMkLst>
            <pc:docMk/>
            <pc:sldMk cId="884055489" sldId="275"/>
            <ac:spMk id="24" creationId="{DFA678B9-627C-49D9-B624-2E3548C96F03}"/>
          </ac:spMkLst>
        </pc:spChg>
      </pc:sldChg>
      <pc:sldChg chg="addSp delSp modSp mod">
        <pc:chgData name="vikshita mali" userId="03f78c0013ef2bfa" providerId="LiveId" clId="{EE816577-8BE0-4CED-963F-9A6454C895AD}" dt="2024-06-29T01:18:34.840" v="1398" actId="1440"/>
        <pc:sldMkLst>
          <pc:docMk/>
          <pc:sldMk cId="1535750666" sldId="277"/>
        </pc:sldMkLst>
        <pc:spChg chg="add del mod">
          <ac:chgData name="vikshita mali" userId="03f78c0013ef2bfa" providerId="LiveId" clId="{EE816577-8BE0-4CED-963F-9A6454C895AD}" dt="2024-06-29T01:12:48.327" v="1180" actId="478"/>
          <ac:spMkLst>
            <pc:docMk/>
            <pc:sldMk cId="1535750666" sldId="277"/>
            <ac:spMk id="9" creationId="{918323DE-13C2-B96A-3934-85586FDDC1AF}"/>
          </ac:spMkLst>
        </pc:spChg>
        <pc:spChg chg="mod">
          <ac:chgData name="vikshita mali" userId="03f78c0013ef2bfa" providerId="LiveId" clId="{EE816577-8BE0-4CED-963F-9A6454C895AD}" dt="2024-06-29T00:45:10.353" v="500" actId="20577"/>
          <ac:spMkLst>
            <pc:docMk/>
            <pc:sldMk cId="1535750666" sldId="277"/>
            <ac:spMk id="24" creationId="{78FE74D7-D9BF-46B2-AB6D-79E819EB9A0F}"/>
          </ac:spMkLst>
        </pc:spChg>
        <pc:graphicFrameChg chg="add del modGraphic">
          <ac:chgData name="vikshita mali" userId="03f78c0013ef2bfa" providerId="LiveId" clId="{EE816577-8BE0-4CED-963F-9A6454C895AD}" dt="2024-06-29T00:24:17.960" v="73" actId="27309"/>
          <ac:graphicFrameMkLst>
            <pc:docMk/>
            <pc:sldMk cId="1535750666" sldId="277"/>
            <ac:graphicFrameMk id="6" creationId="{E5C835A9-941E-1091-A2CB-8D3B36E11E0A}"/>
          </ac:graphicFrameMkLst>
        </pc:graphicFrameChg>
        <pc:picChg chg="add mod">
          <ac:chgData name="vikshita mali" userId="03f78c0013ef2bfa" providerId="LiveId" clId="{EE816577-8BE0-4CED-963F-9A6454C895AD}" dt="2024-06-29T00:49:14.303" v="532"/>
          <ac:picMkLst>
            <pc:docMk/>
            <pc:sldMk cId="1535750666" sldId="277"/>
            <ac:picMk id="7" creationId="{E54CB131-07E3-758B-2787-88F746CE53FE}"/>
          </ac:picMkLst>
        </pc:picChg>
        <pc:picChg chg="add mod">
          <ac:chgData name="vikshita mali" userId="03f78c0013ef2bfa" providerId="LiveId" clId="{EE816577-8BE0-4CED-963F-9A6454C895AD}" dt="2024-06-29T01:18:34.840" v="1398" actId="1440"/>
          <ac:picMkLst>
            <pc:docMk/>
            <pc:sldMk cId="1535750666" sldId="277"/>
            <ac:picMk id="11" creationId="{27BB6F00-9902-6FF0-3BF4-824666674837}"/>
          </ac:picMkLst>
        </pc:picChg>
        <pc:picChg chg="del">
          <ac:chgData name="vikshita mali" userId="03f78c0013ef2bfa" providerId="LiveId" clId="{EE816577-8BE0-4CED-963F-9A6454C895AD}" dt="2024-06-29T01:12:45.642" v="1179" actId="478"/>
          <ac:picMkLst>
            <pc:docMk/>
            <pc:sldMk cId="1535750666" sldId="277"/>
            <ac:picMk id="15" creationId="{D67D6F18-268F-4677-BF55-4B1B9EE4BF3E}"/>
          </ac:picMkLst>
        </pc:picChg>
      </pc:sldChg>
      <pc:sldChg chg="addSp modSp mod">
        <pc:chgData name="vikshita mali" userId="03f78c0013ef2bfa" providerId="LiveId" clId="{EE816577-8BE0-4CED-963F-9A6454C895AD}" dt="2024-06-29T01:19:56.447" v="1401" actId="14100"/>
        <pc:sldMkLst>
          <pc:docMk/>
          <pc:sldMk cId="1944929728" sldId="278"/>
        </pc:sldMkLst>
        <pc:spChg chg="mod">
          <ac:chgData name="vikshita mali" userId="03f78c0013ef2bfa" providerId="LiveId" clId="{EE816577-8BE0-4CED-963F-9A6454C895AD}" dt="2024-06-29T00:14:17.449" v="59"/>
          <ac:spMkLst>
            <pc:docMk/>
            <pc:sldMk cId="1944929728" sldId="278"/>
            <ac:spMk id="16" creationId="{1B647FB2-4E7D-3AA5-97AE-726186BDFE2A}"/>
          </ac:spMkLst>
        </pc:spChg>
        <pc:picChg chg="add mod">
          <ac:chgData name="vikshita mali" userId="03f78c0013ef2bfa" providerId="LiveId" clId="{EE816577-8BE0-4CED-963F-9A6454C895AD}" dt="2024-06-29T01:19:56.447" v="1401" actId="14100"/>
          <ac:picMkLst>
            <pc:docMk/>
            <pc:sldMk cId="1944929728" sldId="278"/>
            <ac:picMk id="18" creationId="{B5780045-B562-9DCA-00DB-06B5350E2136}"/>
          </ac:picMkLst>
        </pc:picChg>
      </pc:sldChg>
      <pc:sldChg chg="addSp delSp modSp new del mod">
        <pc:chgData name="vikshita mali" userId="03f78c0013ef2bfa" providerId="LiveId" clId="{EE816577-8BE0-4CED-963F-9A6454C895AD}" dt="2024-06-29T01:15:33.128" v="1391" actId="47"/>
        <pc:sldMkLst>
          <pc:docMk/>
          <pc:sldMk cId="333619117" sldId="279"/>
        </pc:sldMkLst>
        <pc:spChg chg="del">
          <ac:chgData name="vikshita mali" userId="03f78c0013ef2bfa" providerId="LiveId" clId="{EE816577-8BE0-4CED-963F-9A6454C895AD}" dt="2024-06-29T01:11:59.942" v="1133" actId="478"/>
          <ac:spMkLst>
            <pc:docMk/>
            <pc:sldMk cId="333619117" sldId="279"/>
            <ac:spMk id="2" creationId="{E536135C-B8F3-A202-1A6F-5B23619F1463}"/>
          </ac:spMkLst>
        </pc:spChg>
        <pc:spChg chg="mod">
          <ac:chgData name="vikshita mali" userId="03f78c0013ef2bfa" providerId="LiveId" clId="{EE816577-8BE0-4CED-963F-9A6454C895AD}" dt="2024-06-29T01:12:37.555" v="1178" actId="20577"/>
          <ac:spMkLst>
            <pc:docMk/>
            <pc:sldMk cId="333619117" sldId="279"/>
            <ac:spMk id="6" creationId="{E6A753D5-4C9B-4DB8-19DF-D6BFAC4511B6}"/>
          </ac:spMkLst>
        </pc:spChg>
        <pc:spChg chg="mod">
          <ac:chgData name="vikshita mali" userId="03f78c0013ef2bfa" providerId="LiveId" clId="{EE816577-8BE0-4CED-963F-9A6454C895AD}" dt="2024-06-29T01:12:19.952" v="1154" actId="20577"/>
          <ac:spMkLst>
            <pc:docMk/>
            <pc:sldMk cId="333619117" sldId="279"/>
            <ac:spMk id="7" creationId="{2E31972C-D1A3-2048-0B37-300D1C3F47E4}"/>
          </ac:spMkLst>
        </pc:spChg>
        <pc:spChg chg="add mod">
          <ac:chgData name="vikshita mali" userId="03f78c0013ef2bfa" providerId="LiveId" clId="{EE816577-8BE0-4CED-963F-9A6454C895AD}" dt="2024-06-29T01:15:23.046" v="1390" actId="20577"/>
          <ac:spMkLst>
            <pc:docMk/>
            <pc:sldMk cId="333619117" sldId="279"/>
            <ac:spMk id="8" creationId="{788CCF55-C156-AEE5-7979-E9F3D0C4BCF0}"/>
          </ac:spMkLst>
        </pc:spChg>
      </pc:sldChg>
      <pc:sldChg chg="new add del">
        <pc:chgData name="vikshita mali" userId="03f78c0013ef2bfa" providerId="LiveId" clId="{EE816577-8BE0-4CED-963F-9A6454C895AD}" dt="2024-06-29T01:09:30.732" v="1105" actId="680"/>
        <pc:sldMkLst>
          <pc:docMk/>
          <pc:sldMk cId="2931358559" sldId="279"/>
        </pc:sldMkLst>
      </pc:sldChg>
      <pc:sldChg chg="addSp delSp modSp del mod">
        <pc:chgData name="vikshita mali" userId="03f78c0013ef2bfa" providerId="LiveId" clId="{EE816577-8BE0-4CED-963F-9A6454C895AD}" dt="2024-06-29T00:24:15.092" v="71" actId="47"/>
        <pc:sldMkLst>
          <pc:docMk/>
          <pc:sldMk cId="3495802551" sldId="279"/>
        </pc:sldMkLst>
        <pc:spChg chg="add del mod">
          <ac:chgData name="vikshita mali" userId="03f78c0013ef2bfa" providerId="LiveId" clId="{EE816577-8BE0-4CED-963F-9A6454C895AD}" dt="2024-06-29T00:20:47.890" v="69"/>
          <ac:spMkLst>
            <pc:docMk/>
            <pc:sldMk cId="3495802551" sldId="279"/>
            <ac:spMk id="6" creationId="{4C129BB7-0E42-303B-AD6C-4120C1A2C80A}"/>
          </ac:spMkLst>
        </pc:spChg>
        <pc:spChg chg="add mod">
          <ac:chgData name="vikshita mali" userId="03f78c0013ef2bfa" providerId="LiveId" clId="{EE816577-8BE0-4CED-963F-9A6454C895AD}" dt="2024-06-29T00:20:23.459" v="63"/>
          <ac:spMkLst>
            <pc:docMk/>
            <pc:sldMk cId="3495802551" sldId="279"/>
            <ac:spMk id="8" creationId="{4B585AAB-852C-B37B-0EE8-915F3BDB21EF}"/>
          </ac:spMkLst>
        </pc:spChg>
        <pc:spChg chg="add mod">
          <ac:chgData name="vikshita mali" userId="03f78c0013ef2bfa" providerId="LiveId" clId="{EE816577-8BE0-4CED-963F-9A6454C895AD}" dt="2024-06-29T00:20:30.474" v="65"/>
          <ac:spMkLst>
            <pc:docMk/>
            <pc:sldMk cId="3495802551" sldId="279"/>
            <ac:spMk id="9" creationId="{46AE134E-72DB-7C43-F86C-425852013031}"/>
          </ac:spMkLst>
        </pc:spChg>
        <pc:spChg chg="add mod">
          <ac:chgData name="vikshita mali" userId="03f78c0013ef2bfa" providerId="LiveId" clId="{EE816577-8BE0-4CED-963F-9A6454C895AD}" dt="2024-06-29T00:20:37.905" v="67"/>
          <ac:spMkLst>
            <pc:docMk/>
            <pc:sldMk cId="3495802551" sldId="279"/>
            <ac:spMk id="10" creationId="{C9BD1312-6723-C4C2-B5B0-022732E06FDA}"/>
          </ac:spMkLst>
        </pc:spChg>
        <pc:spChg chg="add mod">
          <ac:chgData name="vikshita mali" userId="03f78c0013ef2bfa" providerId="LiveId" clId="{EE816577-8BE0-4CED-963F-9A6454C895AD}" dt="2024-06-29T00:20:47.890" v="69"/>
          <ac:spMkLst>
            <pc:docMk/>
            <pc:sldMk cId="3495802551" sldId="279"/>
            <ac:spMk id="11" creationId="{80689BE8-2FC6-31C2-95D9-373DD5AEF789}"/>
          </ac:spMkLst>
        </pc:spChg>
        <pc:picChg chg="add mod">
          <ac:chgData name="vikshita mali" userId="03f78c0013ef2bfa" providerId="LiveId" clId="{EE816577-8BE0-4CED-963F-9A6454C895AD}" dt="2024-06-29T00:21:09.242" v="70"/>
          <ac:picMkLst>
            <pc:docMk/>
            <pc:sldMk cId="3495802551" sldId="279"/>
            <ac:picMk id="12" creationId="{37A3F350-2AFE-525B-0258-A0CC0EAE79E1}"/>
          </ac:picMkLst>
        </pc:picChg>
      </pc:sldChg>
      <pc:sldChg chg="new del">
        <pc:chgData name="vikshita mali" userId="03f78c0013ef2bfa" providerId="LiveId" clId="{EE816577-8BE0-4CED-963F-9A6454C895AD}" dt="2024-06-29T01:11:27.717" v="1132" actId="47"/>
        <pc:sldMkLst>
          <pc:docMk/>
          <pc:sldMk cId="872353989" sldId="280"/>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2024</c:v>
                </c:pt>
                <c:pt idx="1">
                  <c:v>2025</c:v>
                </c:pt>
                <c:pt idx="2">
                  <c:v>2026</c:v>
                </c:pt>
                <c:pt idx="3">
                  <c:v>2027</c:v>
                </c:pt>
              </c:numCache>
            </c:numRef>
          </c:cat>
          <c:val>
            <c:numRef>
              <c:f>Sheet1!$B$2:$B$5</c:f>
              <c:numCache>
                <c:formatCode>General</c:formatCode>
                <c:ptCount val="4"/>
                <c:pt idx="0">
                  <c:v>10000</c:v>
                </c:pt>
                <c:pt idx="1">
                  <c:v>20000</c:v>
                </c:pt>
                <c:pt idx="2">
                  <c:v>30000</c:v>
                </c:pt>
                <c:pt idx="3">
                  <c:v>40000</c:v>
                </c:pt>
              </c:numCache>
            </c:numRef>
          </c:val>
          <c:extLst>
            <c:ext xmlns:c16="http://schemas.microsoft.com/office/drawing/2014/chart" uri="{C3380CC4-5D6E-409C-BE32-E72D297353CC}">
              <c16:uniqueId val="{00000000-1426-4D6F-8901-30DE7FC55EAB}"/>
            </c:ext>
          </c:extLst>
        </c:ser>
        <c:dLbls>
          <c:dLblPos val="outEnd"/>
          <c:showLegendKey val="0"/>
          <c:showVal val="1"/>
          <c:showCatName val="0"/>
          <c:showSerName val="0"/>
          <c:showPercent val="0"/>
          <c:showBubbleSize val="0"/>
        </c:dLbls>
        <c:gapWidth val="219"/>
        <c:overlap val="-27"/>
        <c:axId val="886489736"/>
        <c:axId val="886498920"/>
      </c:barChart>
      <c:catAx>
        <c:axId val="886489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86498920"/>
        <c:crosses val="autoZero"/>
        <c:auto val="1"/>
        <c:lblAlgn val="ctr"/>
        <c:lblOffset val="100"/>
        <c:noMultiLvlLbl val="0"/>
      </c:catAx>
      <c:valAx>
        <c:axId val="886498920"/>
        <c:scaling>
          <c:orientation val="minMax"/>
          <c:max val="40000"/>
        </c:scaling>
        <c:delete val="0"/>
        <c:axPos val="l"/>
        <c:majorGridlines>
          <c:spPr>
            <a:ln w="9525" cap="flat" cmpd="sng" algn="ctr">
              <a:solidFill>
                <a:schemeClr val="tx1">
                  <a:lumMod val="15000"/>
                  <a:lumOff val="85000"/>
                </a:schemeClr>
              </a:solidFill>
              <a:round/>
            </a:ln>
            <a:effectLst/>
          </c:spPr>
        </c:majorGridlines>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86489736"/>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spPr>
            <a:solidFill>
              <a:schemeClr val="accent4"/>
            </a:solidFill>
            <a:ln>
              <a:noFill/>
            </a:ln>
            <a:effectLst/>
          </c:spPr>
          <c:invertIfNegative val="0"/>
          <c:val>
            <c:numRef>
              <c:f>Sheet1!$B$2</c:f>
              <c:numCache>
                <c:formatCode>General</c:formatCode>
                <c:ptCount val="1"/>
                <c:pt idx="0">
                  <c:v>12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Category 1</c:v>
                      </c:pt>
                    </c:strCache>
                  </c:strRef>
                </c15:cat>
              </c15:filteredCategoryTitle>
            </c:ext>
            <c:ext xmlns:c16="http://schemas.microsoft.com/office/drawing/2014/chart" uri="{C3380CC4-5D6E-409C-BE32-E72D297353CC}">
              <c16:uniqueId val="{00000000-B366-4929-85A1-0780696A068E}"/>
            </c:ext>
          </c:extLst>
        </c:ser>
        <c:ser>
          <c:idx val="1"/>
          <c:order val="1"/>
          <c:spPr>
            <a:solidFill>
              <a:schemeClr val="accent6"/>
            </a:solidFill>
            <a:ln>
              <a:noFill/>
            </a:ln>
            <a:effectLst/>
          </c:spPr>
          <c:invertIfNegative val="0"/>
          <c:val>
            <c:numRef>
              <c:f>Sheet1!$C$2</c:f>
              <c:numCache>
                <c:formatCode>General</c:formatCode>
                <c:ptCount val="1"/>
                <c:pt idx="0">
                  <c:v>88</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Category 1</c:v>
                      </c:pt>
                    </c:strCache>
                  </c:strRef>
                </c15:cat>
              </c15:filteredCategoryTitle>
            </c:ext>
            <c:ext xmlns:c16="http://schemas.microsoft.com/office/drawing/2014/chart" uri="{C3380CC4-5D6E-409C-BE32-E72D297353CC}">
              <c16:uniqueId val="{00000001-B366-4929-85A1-0780696A068E}"/>
            </c:ext>
          </c:extLst>
        </c:ser>
        <c:dLbls>
          <c:showLegendKey val="0"/>
          <c:showVal val="0"/>
          <c:showCatName val="0"/>
          <c:showSerName val="0"/>
          <c:showPercent val="0"/>
          <c:showBubbleSize val="0"/>
        </c:dLbls>
        <c:gapWidth val="150"/>
        <c:overlap val="100"/>
        <c:axId val="877055744"/>
        <c:axId val="877061984"/>
      </c:barChart>
      <c:catAx>
        <c:axId val="877055744"/>
        <c:scaling>
          <c:orientation val="minMax"/>
        </c:scaling>
        <c:delete val="1"/>
        <c:axPos val="b"/>
        <c:numFmt formatCode="General" sourceLinked="1"/>
        <c:majorTickMark val="none"/>
        <c:minorTickMark val="none"/>
        <c:tickLblPos val="nextTo"/>
        <c:crossAx val="877061984"/>
        <c:crosses val="autoZero"/>
        <c:auto val="1"/>
        <c:lblAlgn val="ctr"/>
        <c:lblOffset val="100"/>
        <c:noMultiLvlLbl val="0"/>
      </c:catAx>
      <c:valAx>
        <c:axId val="877061984"/>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877055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spPr>
            <a:solidFill>
              <a:schemeClr val="accent4"/>
            </a:solidFill>
            <a:ln>
              <a:noFill/>
            </a:ln>
            <a:effectLst/>
          </c:spPr>
          <c:invertIfNegative val="0"/>
          <c:val>
            <c:numRef>
              <c:f>Sheet1!$B$2</c:f>
              <c:numCache>
                <c:formatCode>General</c:formatCode>
                <c:ptCount val="1"/>
                <c:pt idx="0">
                  <c:v>14</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Category 1</c:v>
                      </c:pt>
                    </c:strCache>
                  </c:strRef>
                </c15:cat>
              </c15:filteredCategoryTitle>
            </c:ext>
            <c:ext xmlns:c16="http://schemas.microsoft.com/office/drawing/2014/chart" uri="{C3380CC4-5D6E-409C-BE32-E72D297353CC}">
              <c16:uniqueId val="{00000000-A446-4331-8725-3DA243E07A09}"/>
            </c:ext>
          </c:extLst>
        </c:ser>
        <c:ser>
          <c:idx val="1"/>
          <c:order val="1"/>
          <c:spPr>
            <a:solidFill>
              <a:schemeClr val="accent6"/>
            </a:solidFill>
            <a:ln>
              <a:noFill/>
            </a:ln>
            <a:effectLst/>
          </c:spPr>
          <c:invertIfNegative val="0"/>
          <c:val>
            <c:numRef>
              <c:f>Sheet1!$C$2</c:f>
              <c:numCache>
                <c:formatCode>General</c:formatCode>
                <c:ptCount val="1"/>
                <c:pt idx="0">
                  <c:v>86</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Category 1</c:v>
                      </c:pt>
                    </c:strCache>
                  </c:strRef>
                </c15:cat>
              </c15:filteredCategoryTitle>
            </c:ext>
            <c:ext xmlns:c16="http://schemas.microsoft.com/office/drawing/2014/chart" uri="{C3380CC4-5D6E-409C-BE32-E72D297353CC}">
              <c16:uniqueId val="{00000001-A446-4331-8725-3DA243E07A09}"/>
            </c:ext>
          </c:extLst>
        </c:ser>
        <c:dLbls>
          <c:showLegendKey val="0"/>
          <c:showVal val="0"/>
          <c:showCatName val="0"/>
          <c:showSerName val="0"/>
          <c:showPercent val="0"/>
          <c:showBubbleSize val="0"/>
        </c:dLbls>
        <c:gapWidth val="150"/>
        <c:overlap val="100"/>
        <c:axId val="877055744"/>
        <c:axId val="877061984"/>
      </c:barChart>
      <c:catAx>
        <c:axId val="877055744"/>
        <c:scaling>
          <c:orientation val="minMax"/>
        </c:scaling>
        <c:delete val="1"/>
        <c:axPos val="b"/>
        <c:numFmt formatCode="General" sourceLinked="1"/>
        <c:majorTickMark val="none"/>
        <c:minorTickMark val="none"/>
        <c:tickLblPos val="nextTo"/>
        <c:crossAx val="877061984"/>
        <c:crosses val="autoZero"/>
        <c:auto val="1"/>
        <c:lblAlgn val="ctr"/>
        <c:lblOffset val="100"/>
        <c:noMultiLvlLbl val="0"/>
      </c:catAx>
      <c:valAx>
        <c:axId val="877061984"/>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877055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spPr>
            <a:solidFill>
              <a:schemeClr val="accent4"/>
            </a:solidFill>
            <a:ln>
              <a:noFill/>
            </a:ln>
            <a:effectLst/>
          </c:spPr>
          <c:invertIfNegative val="0"/>
          <c:val>
            <c:numRef>
              <c:f>Sheet1!$B$2</c:f>
              <c:numCache>
                <c:formatCode>General</c:formatCode>
                <c:ptCount val="1"/>
                <c:pt idx="0">
                  <c:v>32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Category 1</c:v>
                      </c:pt>
                    </c:strCache>
                  </c:strRef>
                </c15:cat>
              </c15:filteredCategoryTitle>
            </c:ext>
            <c:ext xmlns:c16="http://schemas.microsoft.com/office/drawing/2014/chart" uri="{C3380CC4-5D6E-409C-BE32-E72D297353CC}">
              <c16:uniqueId val="{00000000-2C54-4F88-B0F8-06E0EA146D86}"/>
            </c:ext>
          </c:extLst>
        </c:ser>
        <c:ser>
          <c:idx val="1"/>
          <c:order val="1"/>
          <c:spPr>
            <a:solidFill>
              <a:schemeClr val="accent6"/>
            </a:solidFill>
            <a:ln>
              <a:noFill/>
            </a:ln>
            <a:effectLst/>
          </c:spPr>
          <c:invertIfNegative val="0"/>
          <c:val>
            <c:numRef>
              <c:f>Sheet1!$C$2</c:f>
              <c:numCache>
                <c:formatCode>General</c:formatCode>
                <c:ptCount val="1"/>
                <c:pt idx="0">
                  <c:v>68</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Category 1</c:v>
                      </c:pt>
                    </c:strCache>
                  </c:strRef>
                </c15:cat>
              </c15:filteredCategoryTitle>
            </c:ext>
            <c:ext xmlns:c16="http://schemas.microsoft.com/office/drawing/2014/chart" uri="{C3380CC4-5D6E-409C-BE32-E72D297353CC}">
              <c16:uniqueId val="{00000001-2C54-4F88-B0F8-06E0EA146D86}"/>
            </c:ext>
          </c:extLst>
        </c:ser>
        <c:dLbls>
          <c:showLegendKey val="0"/>
          <c:showVal val="0"/>
          <c:showCatName val="0"/>
          <c:showSerName val="0"/>
          <c:showPercent val="0"/>
          <c:showBubbleSize val="0"/>
        </c:dLbls>
        <c:gapWidth val="150"/>
        <c:overlap val="100"/>
        <c:axId val="877055744"/>
        <c:axId val="877061984"/>
      </c:barChart>
      <c:catAx>
        <c:axId val="877055744"/>
        <c:scaling>
          <c:orientation val="minMax"/>
        </c:scaling>
        <c:delete val="1"/>
        <c:axPos val="b"/>
        <c:numFmt formatCode="General" sourceLinked="1"/>
        <c:majorTickMark val="none"/>
        <c:minorTickMark val="none"/>
        <c:tickLblPos val="nextTo"/>
        <c:crossAx val="877061984"/>
        <c:crosses val="autoZero"/>
        <c:auto val="1"/>
        <c:lblAlgn val="ctr"/>
        <c:lblOffset val="100"/>
        <c:noMultiLvlLbl val="0"/>
      </c:catAx>
      <c:valAx>
        <c:axId val="877061984"/>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877055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spPr>
            <a:solidFill>
              <a:schemeClr val="accent4"/>
            </a:solidFill>
            <a:ln>
              <a:noFill/>
            </a:ln>
            <a:effectLst/>
          </c:spPr>
          <c:invertIfNegative val="0"/>
          <c:val>
            <c:numRef>
              <c:f>Sheet1!$B$2</c:f>
              <c:numCache>
                <c:formatCode>General</c:formatCode>
                <c:ptCount val="1"/>
                <c:pt idx="0">
                  <c:v>82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Category 1</c:v>
                      </c:pt>
                    </c:strCache>
                  </c:strRef>
                </c15:cat>
              </c15:filteredCategoryTitle>
            </c:ext>
            <c:ext xmlns:c16="http://schemas.microsoft.com/office/drawing/2014/chart" uri="{C3380CC4-5D6E-409C-BE32-E72D297353CC}">
              <c16:uniqueId val="{00000000-0015-447C-992E-D5D6CF956AEC}"/>
            </c:ext>
          </c:extLst>
        </c:ser>
        <c:ser>
          <c:idx val="1"/>
          <c:order val="1"/>
          <c:spPr>
            <a:solidFill>
              <a:schemeClr val="accent6"/>
            </a:solidFill>
            <a:ln>
              <a:noFill/>
            </a:ln>
            <a:effectLst/>
          </c:spPr>
          <c:invertIfNegative val="0"/>
          <c:val>
            <c:numRef>
              <c:f>Sheet1!$C$2</c:f>
              <c:numCache>
                <c:formatCode>General</c:formatCode>
                <c:ptCount val="1"/>
                <c:pt idx="0">
                  <c:v>18</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Category 1</c:v>
                      </c:pt>
                    </c:strCache>
                  </c:strRef>
                </c15:cat>
              </c15:filteredCategoryTitle>
            </c:ext>
            <c:ext xmlns:c16="http://schemas.microsoft.com/office/drawing/2014/chart" uri="{C3380CC4-5D6E-409C-BE32-E72D297353CC}">
              <c16:uniqueId val="{00000001-0015-447C-992E-D5D6CF956AEC}"/>
            </c:ext>
          </c:extLst>
        </c:ser>
        <c:dLbls>
          <c:showLegendKey val="0"/>
          <c:showVal val="0"/>
          <c:showCatName val="0"/>
          <c:showSerName val="0"/>
          <c:showPercent val="0"/>
          <c:showBubbleSize val="0"/>
        </c:dLbls>
        <c:gapWidth val="150"/>
        <c:overlap val="100"/>
        <c:axId val="877055744"/>
        <c:axId val="877061984"/>
      </c:barChart>
      <c:catAx>
        <c:axId val="877055744"/>
        <c:scaling>
          <c:orientation val="minMax"/>
        </c:scaling>
        <c:delete val="1"/>
        <c:axPos val="b"/>
        <c:numFmt formatCode="General" sourceLinked="1"/>
        <c:majorTickMark val="none"/>
        <c:minorTickMark val="none"/>
        <c:tickLblPos val="nextTo"/>
        <c:crossAx val="877061984"/>
        <c:crosses val="autoZero"/>
        <c:auto val="1"/>
        <c:lblAlgn val="ctr"/>
        <c:lblOffset val="100"/>
        <c:noMultiLvlLbl val="0"/>
      </c:catAx>
      <c:valAx>
        <c:axId val="877061984"/>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877055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95450C9-30E0-4ACF-BDD1-092463FFFB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B36ABAD-DFC6-41BB-AF76-77EBFA45689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79BF0D-A27E-4949-BA05-26DFC7FA342E}" type="datetimeFigureOut">
              <a:rPr lang="en-US" smtClean="0"/>
              <a:t>6/28/2024</a:t>
            </a:fld>
            <a:endParaRPr lang="en-US" dirty="0"/>
          </a:p>
        </p:txBody>
      </p:sp>
      <p:sp>
        <p:nvSpPr>
          <p:cNvPr id="4" name="Footer Placeholder 3">
            <a:extLst>
              <a:ext uri="{FF2B5EF4-FFF2-40B4-BE49-F238E27FC236}">
                <a16:creationId xmlns:a16="http://schemas.microsoft.com/office/drawing/2014/main" id="{EEAC7E56-E390-43F2-A87A-4A200501E44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56FB9EB-179C-4409-A4AF-09861B235A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5762803-C07A-499E-9504-8ED8734DAF46}" type="slidenum">
              <a:rPr lang="en-US" smtClean="0"/>
              <a:t>‹#›</a:t>
            </a:fld>
            <a:endParaRPr lang="en-US" dirty="0"/>
          </a:p>
        </p:txBody>
      </p:sp>
    </p:spTree>
    <p:extLst>
      <p:ext uri="{BB962C8B-B14F-4D97-AF65-F5344CB8AC3E}">
        <p14:creationId xmlns:p14="http://schemas.microsoft.com/office/powerpoint/2010/main" val="26244692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C4AA30-155C-4903-9267-E3BBFB95FF41}" type="datetimeFigureOut">
              <a:rPr lang="en-US" smtClean="0"/>
              <a:t>6/28/2024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B3F336-7DD2-47CF-A0F3-D1163B2A9C10}" type="slidenum">
              <a:rPr lang="en-US" smtClean="0"/>
              <a:t>‹#›</a:t>
            </a:fld>
            <a:endParaRPr lang="en-US" dirty="0"/>
          </a:p>
        </p:txBody>
      </p:sp>
    </p:spTree>
    <p:extLst>
      <p:ext uri="{BB962C8B-B14F-4D97-AF65-F5344CB8AC3E}">
        <p14:creationId xmlns:p14="http://schemas.microsoft.com/office/powerpoint/2010/main" val="1747130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7343BBF-5896-492F-B293-DE44DE83197D}"/>
              </a:ext>
              <a:ext uri="{C183D7F6-B498-43B3-948B-1728B52AA6E4}">
                <adec:decorative xmlns:adec="http://schemas.microsoft.com/office/drawing/2017/decorative" val="1"/>
              </a:ext>
            </a:extLst>
          </p:cNvPr>
          <p:cNvSpPr/>
          <p:nvPr userDrawn="1"/>
        </p:nvSpPr>
        <p:spPr>
          <a:xfrm>
            <a:off x="3600127" y="5095875"/>
            <a:ext cx="4991747" cy="176212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Picture Placeholder 5">
            <a:extLst>
              <a:ext uri="{FF2B5EF4-FFF2-40B4-BE49-F238E27FC236}">
                <a16:creationId xmlns:a16="http://schemas.microsoft.com/office/drawing/2014/main" id="{28BC4C36-9C93-4585-BF64-797C379471F5}"/>
              </a:ext>
            </a:extLst>
          </p:cNvPr>
          <p:cNvSpPr>
            <a:spLocks noGrp="1"/>
          </p:cNvSpPr>
          <p:nvPr>
            <p:ph type="pic" sz="quarter" idx="10" hasCustomPrompt="1"/>
          </p:nvPr>
        </p:nvSpPr>
        <p:spPr>
          <a:xfrm>
            <a:off x="466725" y="466725"/>
            <a:ext cx="11258550" cy="5924550"/>
          </a:xfrm>
          <a:custGeom>
            <a:avLst/>
            <a:gdLst>
              <a:gd name="connsiteX0" fmla="*/ 0 w 11258550"/>
              <a:gd name="connsiteY0" fmla="*/ 0 h 5924550"/>
              <a:gd name="connsiteX1" fmla="*/ 11258550 w 11258550"/>
              <a:gd name="connsiteY1" fmla="*/ 0 h 5924550"/>
              <a:gd name="connsiteX2" fmla="*/ 11258550 w 11258550"/>
              <a:gd name="connsiteY2" fmla="*/ 5924550 h 5924550"/>
              <a:gd name="connsiteX3" fmla="*/ 8125149 w 11258550"/>
              <a:gd name="connsiteY3" fmla="*/ 5924550 h 5924550"/>
              <a:gd name="connsiteX4" fmla="*/ 8125149 w 11258550"/>
              <a:gd name="connsiteY4" fmla="*/ 4629150 h 5924550"/>
              <a:gd name="connsiteX5" fmla="*/ 3133402 w 11258550"/>
              <a:gd name="connsiteY5" fmla="*/ 4629150 h 5924550"/>
              <a:gd name="connsiteX6" fmla="*/ 3133402 w 11258550"/>
              <a:gd name="connsiteY6" fmla="*/ 5924550 h 5924550"/>
              <a:gd name="connsiteX7" fmla="*/ 0 w 11258550"/>
              <a:gd name="connsiteY7" fmla="*/ 5924550 h 59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58550" h="5924550">
                <a:moveTo>
                  <a:pt x="0" y="0"/>
                </a:moveTo>
                <a:lnTo>
                  <a:pt x="11258550" y="0"/>
                </a:lnTo>
                <a:lnTo>
                  <a:pt x="11258550" y="5924550"/>
                </a:lnTo>
                <a:lnTo>
                  <a:pt x="8125149" y="5924550"/>
                </a:lnTo>
                <a:lnTo>
                  <a:pt x="8125149" y="4629150"/>
                </a:lnTo>
                <a:lnTo>
                  <a:pt x="3133402" y="4629150"/>
                </a:lnTo>
                <a:lnTo>
                  <a:pt x="3133402" y="5924550"/>
                </a:lnTo>
                <a:lnTo>
                  <a:pt x="0" y="5924550"/>
                </a:lnTo>
                <a:close/>
              </a:path>
            </a:pathLst>
          </a:custGeom>
        </p:spPr>
        <p:txBody>
          <a:bodyPr wrap="square">
            <a:noAutofit/>
          </a:bodyPr>
          <a:lstStyle>
            <a:lvl1pPr marL="0" indent="0" algn="ctr">
              <a:buNone/>
              <a:defRPr/>
            </a:lvl1pPr>
          </a:lstStyle>
          <a:p>
            <a:r>
              <a:rPr lang="en-US" dirty="0"/>
              <a:t>Click to add photo</a:t>
            </a:r>
          </a:p>
        </p:txBody>
      </p:sp>
      <p:sp>
        <p:nvSpPr>
          <p:cNvPr id="18" name="Text Placeholder 17">
            <a:extLst>
              <a:ext uri="{FF2B5EF4-FFF2-40B4-BE49-F238E27FC236}">
                <a16:creationId xmlns:a16="http://schemas.microsoft.com/office/drawing/2014/main" id="{7749D11F-03B6-400D-94E7-177EEBC5C7C3}"/>
              </a:ext>
            </a:extLst>
          </p:cNvPr>
          <p:cNvSpPr>
            <a:spLocks noGrp="1"/>
          </p:cNvSpPr>
          <p:nvPr>
            <p:ph type="body" sz="quarter" idx="12" hasCustomPrompt="1"/>
          </p:nvPr>
        </p:nvSpPr>
        <p:spPr>
          <a:xfrm>
            <a:off x="3960921" y="6176266"/>
            <a:ext cx="4270159" cy="339247"/>
          </a:xfrm>
        </p:spPr>
        <p:txBody>
          <a:bodyPr>
            <a:noAutofit/>
          </a:bodyPr>
          <a:lstStyle>
            <a:lvl1pPr marL="0" indent="0" algn="ctr">
              <a:buNone/>
              <a:defRPr sz="2000" spc="100" baseline="0">
                <a:solidFill>
                  <a:schemeClr val="accent6"/>
                </a:solidFill>
              </a:defRPr>
            </a:lvl1pPr>
          </a:lstStyle>
          <a:p>
            <a:pPr lvl="0"/>
            <a:r>
              <a:rPr lang="en-US"/>
              <a:t>Click to add name</a:t>
            </a:r>
          </a:p>
        </p:txBody>
      </p:sp>
      <p:sp>
        <p:nvSpPr>
          <p:cNvPr id="2" name="Title 1">
            <a:extLst>
              <a:ext uri="{FF2B5EF4-FFF2-40B4-BE49-F238E27FC236}">
                <a16:creationId xmlns:a16="http://schemas.microsoft.com/office/drawing/2014/main" id="{984C86F7-04B1-4F1F-B4FB-8A3C2793606D}"/>
              </a:ext>
            </a:extLst>
          </p:cNvPr>
          <p:cNvSpPr>
            <a:spLocks noGrp="1"/>
          </p:cNvSpPr>
          <p:nvPr>
            <p:ph type="title" hasCustomPrompt="1"/>
          </p:nvPr>
        </p:nvSpPr>
        <p:spPr>
          <a:xfrm>
            <a:off x="3960940" y="5489855"/>
            <a:ext cx="4270248" cy="640080"/>
          </a:xfrm>
        </p:spPr>
        <p:txBody>
          <a:bodyPr anchor="t">
            <a:noAutofit/>
          </a:bodyPr>
          <a:lstStyle>
            <a:lvl1pPr algn="ctr">
              <a:lnSpc>
                <a:spcPct val="80000"/>
              </a:lnSpc>
              <a:defRPr sz="5000" cap="all" baseline="0">
                <a:ln w="19050">
                  <a:solidFill>
                    <a:schemeClr val="accent6"/>
                  </a:solidFill>
                </a:ln>
                <a:noFill/>
              </a:defRPr>
            </a:lvl1pPr>
          </a:lstStyle>
          <a:p>
            <a:r>
              <a:rPr lang="en-US" dirty="0"/>
              <a:t>Click to add title</a:t>
            </a:r>
          </a:p>
        </p:txBody>
      </p:sp>
    </p:spTree>
    <p:extLst>
      <p:ext uri="{BB962C8B-B14F-4D97-AF65-F5344CB8AC3E}">
        <p14:creationId xmlns:p14="http://schemas.microsoft.com/office/powerpoint/2010/main" val="3136384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8D0226-3AB8-4591-90BD-C0E6D9A30301}"/>
              </a:ext>
            </a:extLst>
          </p:cNvPr>
          <p:cNvSpPr/>
          <p:nvPr userDrawn="1"/>
        </p:nvSpPr>
        <p:spPr>
          <a:xfrm>
            <a:off x="1780309" y="2761134"/>
            <a:ext cx="2283691" cy="129309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Rectangle 2">
            <a:extLst>
              <a:ext uri="{FF2B5EF4-FFF2-40B4-BE49-F238E27FC236}">
                <a16:creationId xmlns:a16="http://schemas.microsoft.com/office/drawing/2014/main" id="{3D12CA40-DF7D-4358-831F-BC9B8960CBDB}"/>
              </a:ext>
            </a:extLst>
          </p:cNvPr>
          <p:cNvSpPr/>
          <p:nvPr userDrawn="1"/>
        </p:nvSpPr>
        <p:spPr>
          <a:xfrm>
            <a:off x="4979555" y="2761134"/>
            <a:ext cx="2283691" cy="129309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Rectangle 11">
            <a:extLst>
              <a:ext uri="{FF2B5EF4-FFF2-40B4-BE49-F238E27FC236}">
                <a16:creationId xmlns:a16="http://schemas.microsoft.com/office/drawing/2014/main" id="{95E1A6E6-C76B-400D-9A19-F1B09AD38A3E}"/>
              </a:ext>
            </a:extLst>
          </p:cNvPr>
          <p:cNvSpPr/>
          <p:nvPr userDrawn="1"/>
        </p:nvSpPr>
        <p:spPr>
          <a:xfrm>
            <a:off x="8153400" y="2761134"/>
            <a:ext cx="2283691" cy="129309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Text Placeholder 10">
            <a:extLst>
              <a:ext uri="{FF2B5EF4-FFF2-40B4-BE49-F238E27FC236}">
                <a16:creationId xmlns:a16="http://schemas.microsoft.com/office/drawing/2014/main" id="{E67140AA-40F5-4101-B5AA-DDCDA4906E33}"/>
              </a:ext>
            </a:extLst>
          </p:cNvPr>
          <p:cNvSpPr>
            <a:spLocks noGrp="1"/>
          </p:cNvSpPr>
          <p:nvPr>
            <p:ph type="body" sz="quarter" idx="16" hasCustomPrompt="1"/>
          </p:nvPr>
        </p:nvSpPr>
        <p:spPr>
          <a:xfrm>
            <a:off x="1453428" y="4178539"/>
            <a:ext cx="2937452" cy="968644"/>
          </a:xfrm>
          <a:prstGeom prst="rect">
            <a:avLst/>
          </a:prstGeom>
        </p:spPr>
        <p:txBody>
          <a:bodyPr anchor="t">
            <a:noAutofit/>
          </a:bodyPr>
          <a:lstStyle>
            <a:lvl1pPr marL="0" indent="0" algn="ctr">
              <a:lnSpc>
                <a:spcPct val="125000"/>
              </a:lnSpc>
              <a:spcBef>
                <a:spcPts val="800"/>
              </a:spcBef>
              <a:buNone/>
              <a:defRPr sz="1400" cap="none" spc="100" baseline="0">
                <a:solidFill>
                  <a:schemeClr val="tx1"/>
                </a:solidFill>
                <a:latin typeface="+mn-lt"/>
              </a:defRPr>
            </a:lvl1pPr>
          </a:lstStyle>
          <a:p>
            <a:pPr lvl="0"/>
            <a:r>
              <a:rPr lang="en-US"/>
              <a:t>Click to add text</a:t>
            </a:r>
          </a:p>
        </p:txBody>
      </p:sp>
      <p:sp>
        <p:nvSpPr>
          <p:cNvPr id="14" name="Text Placeholder 10">
            <a:extLst>
              <a:ext uri="{FF2B5EF4-FFF2-40B4-BE49-F238E27FC236}">
                <a16:creationId xmlns:a16="http://schemas.microsoft.com/office/drawing/2014/main" id="{1966AA58-3FAC-4126-8C63-16F104203B6A}"/>
              </a:ext>
            </a:extLst>
          </p:cNvPr>
          <p:cNvSpPr>
            <a:spLocks noGrp="1"/>
          </p:cNvSpPr>
          <p:nvPr>
            <p:ph type="body" sz="quarter" idx="17" hasCustomPrompt="1"/>
          </p:nvPr>
        </p:nvSpPr>
        <p:spPr>
          <a:xfrm>
            <a:off x="2007899" y="2977808"/>
            <a:ext cx="1828510" cy="859743"/>
          </a:xfrm>
          <a:prstGeom prst="rect">
            <a:avLst/>
          </a:prstGeom>
        </p:spPr>
        <p:txBody>
          <a:bodyPr anchor="ctr">
            <a:noAutofit/>
          </a:bodyPr>
          <a:lstStyle>
            <a:lvl1pPr marL="0" indent="0" algn="ctr">
              <a:buNone/>
              <a:defRPr sz="2800" cap="all" spc="100" baseline="0">
                <a:solidFill>
                  <a:schemeClr val="accent6"/>
                </a:solidFill>
                <a:latin typeface="+mj-lt"/>
              </a:defRPr>
            </a:lvl1pPr>
          </a:lstStyle>
          <a:p>
            <a:pPr lvl="0"/>
            <a:r>
              <a:rPr lang="en-US"/>
              <a:t>Click to add subtitle</a:t>
            </a:r>
          </a:p>
        </p:txBody>
      </p:sp>
      <p:sp>
        <p:nvSpPr>
          <p:cNvPr id="15" name="Text Placeholder 10">
            <a:extLst>
              <a:ext uri="{FF2B5EF4-FFF2-40B4-BE49-F238E27FC236}">
                <a16:creationId xmlns:a16="http://schemas.microsoft.com/office/drawing/2014/main" id="{3B430FA7-46C5-4651-8ED7-21284AF01213}"/>
              </a:ext>
            </a:extLst>
          </p:cNvPr>
          <p:cNvSpPr>
            <a:spLocks noGrp="1"/>
          </p:cNvSpPr>
          <p:nvPr>
            <p:ph type="body" sz="quarter" idx="18" hasCustomPrompt="1"/>
          </p:nvPr>
        </p:nvSpPr>
        <p:spPr>
          <a:xfrm>
            <a:off x="4652674" y="4178539"/>
            <a:ext cx="2937452" cy="968644"/>
          </a:xfrm>
          <a:prstGeom prst="rect">
            <a:avLst/>
          </a:prstGeom>
        </p:spPr>
        <p:txBody>
          <a:bodyPr anchor="t">
            <a:noAutofit/>
          </a:bodyPr>
          <a:lstStyle>
            <a:lvl1pPr marL="0" indent="0" algn="ctr">
              <a:lnSpc>
                <a:spcPct val="125000"/>
              </a:lnSpc>
              <a:spcBef>
                <a:spcPts val="800"/>
              </a:spcBef>
              <a:buNone/>
              <a:defRPr sz="1400" cap="none" spc="100" baseline="0">
                <a:solidFill>
                  <a:schemeClr val="tx1"/>
                </a:solidFill>
                <a:latin typeface="+mn-lt"/>
              </a:defRPr>
            </a:lvl1pPr>
          </a:lstStyle>
          <a:p>
            <a:pPr lvl="0"/>
            <a:r>
              <a:rPr lang="en-US"/>
              <a:t>Click to add text</a:t>
            </a:r>
          </a:p>
        </p:txBody>
      </p:sp>
      <p:sp>
        <p:nvSpPr>
          <p:cNvPr id="16" name="Text Placeholder 10">
            <a:extLst>
              <a:ext uri="{FF2B5EF4-FFF2-40B4-BE49-F238E27FC236}">
                <a16:creationId xmlns:a16="http://schemas.microsoft.com/office/drawing/2014/main" id="{1C698088-82D8-4D90-AE73-66B661DFCBC2}"/>
              </a:ext>
            </a:extLst>
          </p:cNvPr>
          <p:cNvSpPr>
            <a:spLocks noGrp="1"/>
          </p:cNvSpPr>
          <p:nvPr>
            <p:ph type="body" sz="quarter" idx="19" hasCustomPrompt="1"/>
          </p:nvPr>
        </p:nvSpPr>
        <p:spPr>
          <a:xfrm>
            <a:off x="5207145" y="2977808"/>
            <a:ext cx="1828510" cy="859743"/>
          </a:xfrm>
          <a:prstGeom prst="rect">
            <a:avLst/>
          </a:prstGeom>
        </p:spPr>
        <p:txBody>
          <a:bodyPr anchor="ctr">
            <a:noAutofit/>
          </a:bodyPr>
          <a:lstStyle>
            <a:lvl1pPr marL="0" indent="0" algn="ctr">
              <a:buNone/>
              <a:defRPr sz="2800" cap="all" spc="100" baseline="0">
                <a:solidFill>
                  <a:schemeClr val="accent6"/>
                </a:solidFill>
                <a:latin typeface="+mj-lt"/>
              </a:defRPr>
            </a:lvl1pPr>
          </a:lstStyle>
          <a:p>
            <a:pPr lvl="0"/>
            <a:r>
              <a:rPr lang="en-US"/>
              <a:t>Click to add subtitle</a:t>
            </a:r>
          </a:p>
        </p:txBody>
      </p:sp>
      <p:sp>
        <p:nvSpPr>
          <p:cNvPr id="17" name="Text Placeholder 10">
            <a:extLst>
              <a:ext uri="{FF2B5EF4-FFF2-40B4-BE49-F238E27FC236}">
                <a16:creationId xmlns:a16="http://schemas.microsoft.com/office/drawing/2014/main" id="{83FF934E-D2F5-409F-B4EB-CD316340BF37}"/>
              </a:ext>
            </a:extLst>
          </p:cNvPr>
          <p:cNvSpPr>
            <a:spLocks noGrp="1"/>
          </p:cNvSpPr>
          <p:nvPr>
            <p:ph type="body" sz="quarter" idx="20" hasCustomPrompt="1"/>
          </p:nvPr>
        </p:nvSpPr>
        <p:spPr>
          <a:xfrm>
            <a:off x="7851920" y="4178539"/>
            <a:ext cx="2937452" cy="968644"/>
          </a:xfrm>
          <a:prstGeom prst="rect">
            <a:avLst/>
          </a:prstGeom>
        </p:spPr>
        <p:txBody>
          <a:bodyPr anchor="t">
            <a:noAutofit/>
          </a:bodyPr>
          <a:lstStyle>
            <a:lvl1pPr marL="0" indent="0" algn="ctr">
              <a:lnSpc>
                <a:spcPct val="125000"/>
              </a:lnSpc>
              <a:spcBef>
                <a:spcPts val="800"/>
              </a:spcBef>
              <a:buNone/>
              <a:defRPr sz="1400" cap="none" spc="100" baseline="0">
                <a:solidFill>
                  <a:schemeClr val="tx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7E006825-EBAA-451B-AD52-683B7109D507}"/>
              </a:ext>
            </a:extLst>
          </p:cNvPr>
          <p:cNvSpPr>
            <a:spLocks noGrp="1"/>
          </p:cNvSpPr>
          <p:nvPr>
            <p:ph type="body" sz="quarter" idx="21" hasCustomPrompt="1"/>
          </p:nvPr>
        </p:nvSpPr>
        <p:spPr>
          <a:xfrm>
            <a:off x="8380990" y="2977808"/>
            <a:ext cx="1828510" cy="859743"/>
          </a:xfrm>
          <a:prstGeom prst="rect">
            <a:avLst/>
          </a:prstGeom>
        </p:spPr>
        <p:txBody>
          <a:bodyPr anchor="ctr">
            <a:noAutofit/>
          </a:bodyPr>
          <a:lstStyle>
            <a:lvl1pPr marL="0" indent="0" algn="ctr">
              <a:buNone/>
              <a:defRPr sz="2800" cap="all" spc="100" baseline="0">
                <a:solidFill>
                  <a:schemeClr val="accent6"/>
                </a:solidFill>
                <a:latin typeface="+mj-lt"/>
              </a:defRPr>
            </a:lvl1pPr>
          </a:lstStyle>
          <a:p>
            <a:pPr lvl="0"/>
            <a:r>
              <a:rPr lang="en-US"/>
              <a:t>Click to add subtitle</a:t>
            </a:r>
          </a:p>
        </p:txBody>
      </p:sp>
      <p:sp>
        <p:nvSpPr>
          <p:cNvPr id="19" name="Date Placeholder 4">
            <a:extLst>
              <a:ext uri="{FF2B5EF4-FFF2-40B4-BE49-F238E27FC236}">
                <a16:creationId xmlns:a16="http://schemas.microsoft.com/office/drawing/2014/main" id="{044D0E17-B284-4856-BBDB-FFF2EBAB974A}"/>
              </a:ext>
            </a:extLst>
          </p:cNvPr>
          <p:cNvSpPr>
            <a:spLocks noGrp="1"/>
          </p:cNvSpPr>
          <p:nvPr>
            <p:ph type="dt" sz="half" idx="10"/>
          </p:nvPr>
        </p:nvSpPr>
        <p:spPr>
          <a:xfrm>
            <a:off x="838200" y="6515753"/>
            <a:ext cx="2743200" cy="205722"/>
          </a:xfrm>
        </p:spPr>
        <p:txBody>
          <a:bodyPr>
            <a:noAutofit/>
          </a:bodyPr>
          <a:lstStyle/>
          <a:p>
            <a:r>
              <a:rPr lang="en-US" dirty="0"/>
              <a:t>8/03/20XX</a:t>
            </a:r>
          </a:p>
        </p:txBody>
      </p:sp>
      <p:sp>
        <p:nvSpPr>
          <p:cNvPr id="20" name="Footer Placeholder 5">
            <a:extLst>
              <a:ext uri="{FF2B5EF4-FFF2-40B4-BE49-F238E27FC236}">
                <a16:creationId xmlns:a16="http://schemas.microsoft.com/office/drawing/2014/main" id="{56B7B285-9E5D-48DB-B740-3FDA433FE99C}"/>
              </a:ext>
            </a:extLst>
          </p:cNvPr>
          <p:cNvSpPr>
            <a:spLocks noGrp="1"/>
          </p:cNvSpPr>
          <p:nvPr>
            <p:ph type="ftr" sz="quarter" idx="11"/>
          </p:nvPr>
        </p:nvSpPr>
        <p:spPr>
          <a:xfrm>
            <a:off x="4038600" y="6515753"/>
            <a:ext cx="4114800" cy="205722"/>
          </a:xfrm>
        </p:spPr>
        <p:txBody>
          <a:bodyPr>
            <a:noAutofit/>
          </a:bodyPr>
          <a:lstStyle/>
          <a:p>
            <a:r>
              <a:rPr lang="en-US" dirty="0"/>
              <a:t>PITCH DECK</a:t>
            </a:r>
          </a:p>
        </p:txBody>
      </p:sp>
      <p:sp>
        <p:nvSpPr>
          <p:cNvPr id="21" name="Slide Number Placeholder 6">
            <a:extLst>
              <a:ext uri="{FF2B5EF4-FFF2-40B4-BE49-F238E27FC236}">
                <a16:creationId xmlns:a16="http://schemas.microsoft.com/office/drawing/2014/main" id="{73D1A241-8F30-495A-8B68-B8A5CAA1F6BB}"/>
              </a:ext>
            </a:extLst>
          </p:cNvPr>
          <p:cNvSpPr>
            <a:spLocks noGrp="1"/>
          </p:cNvSpPr>
          <p:nvPr>
            <p:ph type="sldNum" sz="quarter" idx="12"/>
          </p:nvPr>
        </p:nvSpPr>
        <p:spPr>
          <a:xfrm>
            <a:off x="8610600" y="6515753"/>
            <a:ext cx="2743200" cy="205722"/>
          </a:xfrm>
        </p:spPr>
        <p:txBody>
          <a:bodyPr>
            <a:noAutofit/>
          </a:bodyPr>
          <a:lstStyle/>
          <a:p>
            <a:fld id="{BF860B6F-2FE3-4DE6-9496-980E987E7466}" type="slidenum">
              <a:rPr lang="en-US" smtClean="0"/>
              <a:t>‹#›</a:t>
            </a:fld>
            <a:endParaRPr lang="en-US" dirty="0"/>
          </a:p>
        </p:txBody>
      </p:sp>
      <p:sp>
        <p:nvSpPr>
          <p:cNvPr id="23" name="Rectangle 22">
            <a:extLst>
              <a:ext uri="{FF2B5EF4-FFF2-40B4-BE49-F238E27FC236}">
                <a16:creationId xmlns:a16="http://schemas.microsoft.com/office/drawing/2014/main" id="{CC931C97-3E53-4030-A6E5-50E4DF9A1C34}"/>
              </a:ext>
            </a:extLst>
          </p:cNvPr>
          <p:cNvSpPr/>
          <p:nvPr userDrawn="1"/>
        </p:nvSpPr>
        <p:spPr>
          <a:xfrm rot="5400000">
            <a:off x="9766385" y="-1006534"/>
            <a:ext cx="972645" cy="392429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Title 3">
            <a:extLst>
              <a:ext uri="{FF2B5EF4-FFF2-40B4-BE49-F238E27FC236}">
                <a16:creationId xmlns:a16="http://schemas.microsoft.com/office/drawing/2014/main" id="{F3F8C40A-9F2A-4E97-956E-E8A1BFB94E15}"/>
              </a:ext>
            </a:extLst>
          </p:cNvPr>
          <p:cNvSpPr>
            <a:spLocks noGrp="1"/>
          </p:cNvSpPr>
          <p:nvPr>
            <p:ph type="title" hasCustomPrompt="1"/>
          </p:nvPr>
        </p:nvSpPr>
        <p:spPr>
          <a:xfrm>
            <a:off x="2891574" y="671808"/>
            <a:ext cx="6408851" cy="639192"/>
          </a:xfrm>
        </p:spPr>
        <p:txBody>
          <a:bodyPr/>
          <a:lstStyle>
            <a:lvl1pPr algn="r">
              <a:defRPr/>
            </a:lvl1pPr>
          </a:lstStyle>
          <a:p>
            <a:r>
              <a:rPr lang="en-US" dirty="0"/>
              <a:t>Click to add title</a:t>
            </a:r>
          </a:p>
        </p:txBody>
      </p:sp>
    </p:spTree>
    <p:extLst>
      <p:ext uri="{BB962C8B-B14F-4D97-AF65-F5344CB8AC3E}">
        <p14:creationId xmlns:p14="http://schemas.microsoft.com/office/powerpoint/2010/main" val="1024192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8E1A5FC-3F83-4927-88B5-5BCBA3EA6843}"/>
              </a:ext>
            </a:extLst>
          </p:cNvPr>
          <p:cNvSpPr>
            <a:spLocks noGrp="1"/>
          </p:cNvSpPr>
          <p:nvPr>
            <p:ph type="pic" sz="quarter" idx="16" hasCustomPrompt="1"/>
          </p:nvPr>
        </p:nvSpPr>
        <p:spPr>
          <a:xfrm>
            <a:off x="7333860" y="466725"/>
            <a:ext cx="4858139" cy="5924550"/>
          </a:xfrm>
        </p:spPr>
        <p:txBody>
          <a:bodyPr>
            <a:noAutofit/>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4A2EE9FB-42C5-4A09-A4FE-4DDE8CF93548}"/>
              </a:ext>
            </a:extLst>
          </p:cNvPr>
          <p:cNvSpPr>
            <a:spLocks noGrp="1"/>
          </p:cNvSpPr>
          <p:nvPr>
            <p:ph type="dt" sz="half" idx="10"/>
          </p:nvPr>
        </p:nvSpPr>
        <p:spPr/>
        <p:txBody>
          <a:bodyPr>
            <a:noAutofit/>
          </a:bodyPr>
          <a:lstStyle/>
          <a:p>
            <a:r>
              <a:rPr lang="en-US" dirty="0"/>
              <a:t>8/03/20XX</a:t>
            </a:r>
          </a:p>
        </p:txBody>
      </p:sp>
      <p:sp>
        <p:nvSpPr>
          <p:cNvPr id="5" name="Footer Placeholder 4">
            <a:extLst>
              <a:ext uri="{FF2B5EF4-FFF2-40B4-BE49-F238E27FC236}">
                <a16:creationId xmlns:a16="http://schemas.microsoft.com/office/drawing/2014/main" id="{38208DFF-BE58-419E-A8E1-FD94281589CF}"/>
              </a:ext>
            </a:extLst>
          </p:cNvPr>
          <p:cNvSpPr>
            <a:spLocks noGrp="1"/>
          </p:cNvSpPr>
          <p:nvPr>
            <p:ph type="ftr" sz="quarter" idx="11"/>
          </p:nvPr>
        </p:nvSpPr>
        <p:spPr/>
        <p:txBody>
          <a:bodyPr>
            <a:noAutofit/>
          </a:bodyPr>
          <a:lstStyle/>
          <a:p>
            <a:r>
              <a:rPr lang="en-US" dirty="0"/>
              <a:t>PITCH DECK</a:t>
            </a:r>
          </a:p>
        </p:txBody>
      </p:sp>
      <p:sp>
        <p:nvSpPr>
          <p:cNvPr id="6" name="Slide Number Placeholder 5">
            <a:extLst>
              <a:ext uri="{FF2B5EF4-FFF2-40B4-BE49-F238E27FC236}">
                <a16:creationId xmlns:a16="http://schemas.microsoft.com/office/drawing/2014/main" id="{A424A919-F912-4129-B930-D8A078A8C686}"/>
              </a:ext>
            </a:extLst>
          </p:cNvPr>
          <p:cNvSpPr>
            <a:spLocks noGrp="1"/>
          </p:cNvSpPr>
          <p:nvPr>
            <p:ph type="sldNum" sz="quarter" idx="12"/>
          </p:nvPr>
        </p:nvSpPr>
        <p:spPr/>
        <p:txBody>
          <a:bodyPr>
            <a:noAutofit/>
          </a:bodyPr>
          <a:lstStyle/>
          <a:p>
            <a:fld id="{BF860B6F-2FE3-4DE6-9496-980E987E7466}" type="slidenum">
              <a:rPr lang="en-US" smtClean="0"/>
              <a:t>‹#›</a:t>
            </a:fld>
            <a:endParaRPr lang="en-US" dirty="0"/>
          </a:p>
        </p:txBody>
      </p:sp>
      <p:sp>
        <p:nvSpPr>
          <p:cNvPr id="10" name="Text Placeholder 10">
            <a:extLst>
              <a:ext uri="{FF2B5EF4-FFF2-40B4-BE49-F238E27FC236}">
                <a16:creationId xmlns:a16="http://schemas.microsoft.com/office/drawing/2014/main" id="{7CEA9B97-0004-4411-ABB4-A27F463B897A}"/>
              </a:ext>
            </a:extLst>
          </p:cNvPr>
          <p:cNvSpPr>
            <a:spLocks noGrp="1"/>
          </p:cNvSpPr>
          <p:nvPr>
            <p:ph type="body" sz="quarter" idx="13" hasCustomPrompt="1"/>
          </p:nvPr>
        </p:nvSpPr>
        <p:spPr>
          <a:xfrm>
            <a:off x="757045" y="2387634"/>
            <a:ext cx="2824355" cy="3392805"/>
          </a:xfrm>
          <a:prstGeom prst="rect">
            <a:avLst/>
          </a:prstGeom>
        </p:spPr>
        <p:txBody>
          <a:bodyPr anchor="t">
            <a:noAutofit/>
          </a:bodyPr>
          <a:lstStyle>
            <a:lvl1pPr marL="0" indent="0" algn="l">
              <a:lnSpc>
                <a:spcPct val="125000"/>
              </a:lnSpc>
              <a:spcBef>
                <a:spcPts val="1500"/>
              </a:spcBef>
              <a:buNone/>
              <a:defRPr sz="1400" cap="none" spc="100" baseline="0">
                <a:solidFill>
                  <a:schemeClr val="tx1"/>
                </a:solidFill>
                <a:latin typeface="+mn-lt"/>
              </a:defRPr>
            </a:lvl1pPr>
          </a:lstStyle>
          <a:p>
            <a:pPr lvl="0"/>
            <a:r>
              <a:rPr lang="en-US"/>
              <a:t>Click to add text</a:t>
            </a:r>
          </a:p>
        </p:txBody>
      </p:sp>
      <p:sp>
        <p:nvSpPr>
          <p:cNvPr id="11" name="Text Placeholder 10">
            <a:extLst>
              <a:ext uri="{FF2B5EF4-FFF2-40B4-BE49-F238E27FC236}">
                <a16:creationId xmlns:a16="http://schemas.microsoft.com/office/drawing/2014/main" id="{5ED60F60-B501-479A-A75A-8FD1F9796572}"/>
              </a:ext>
            </a:extLst>
          </p:cNvPr>
          <p:cNvSpPr>
            <a:spLocks noGrp="1"/>
          </p:cNvSpPr>
          <p:nvPr>
            <p:ph type="body" sz="quarter" idx="17" hasCustomPrompt="1"/>
          </p:nvPr>
        </p:nvSpPr>
        <p:spPr>
          <a:xfrm>
            <a:off x="757045" y="1804968"/>
            <a:ext cx="2824355" cy="581530"/>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2" name="Text Placeholder 10">
            <a:extLst>
              <a:ext uri="{FF2B5EF4-FFF2-40B4-BE49-F238E27FC236}">
                <a16:creationId xmlns:a16="http://schemas.microsoft.com/office/drawing/2014/main" id="{9170FD0E-EBE1-4417-BC9D-4CD5F92BFD36}"/>
              </a:ext>
            </a:extLst>
          </p:cNvPr>
          <p:cNvSpPr>
            <a:spLocks noGrp="1"/>
          </p:cNvSpPr>
          <p:nvPr>
            <p:ph type="body" sz="quarter" idx="18" hasCustomPrompt="1"/>
          </p:nvPr>
        </p:nvSpPr>
        <p:spPr>
          <a:xfrm>
            <a:off x="4045452" y="2385650"/>
            <a:ext cx="2824355" cy="3392805"/>
          </a:xfrm>
          <a:prstGeom prst="rect">
            <a:avLst/>
          </a:prstGeom>
        </p:spPr>
        <p:txBody>
          <a:bodyPr anchor="t">
            <a:noAutofit/>
          </a:bodyPr>
          <a:lstStyle>
            <a:lvl1pPr marL="0" indent="0" algn="l">
              <a:lnSpc>
                <a:spcPct val="125000"/>
              </a:lnSpc>
              <a:spcBef>
                <a:spcPts val="1500"/>
              </a:spcBef>
              <a:buNone/>
              <a:defRPr sz="1400" cap="none" spc="100" baseline="0">
                <a:solidFill>
                  <a:schemeClr val="tx1"/>
                </a:solidFill>
                <a:latin typeface="+mn-lt"/>
              </a:defRPr>
            </a:lvl1pPr>
          </a:lstStyle>
          <a:p>
            <a:pPr lvl="0"/>
            <a:r>
              <a:rPr lang="en-US"/>
              <a:t>Click to add text</a:t>
            </a:r>
          </a:p>
        </p:txBody>
      </p:sp>
      <p:sp>
        <p:nvSpPr>
          <p:cNvPr id="13" name="Text Placeholder 10">
            <a:extLst>
              <a:ext uri="{FF2B5EF4-FFF2-40B4-BE49-F238E27FC236}">
                <a16:creationId xmlns:a16="http://schemas.microsoft.com/office/drawing/2014/main" id="{17738676-CB36-4BE1-A9C9-0215DEEECB12}"/>
              </a:ext>
            </a:extLst>
          </p:cNvPr>
          <p:cNvSpPr>
            <a:spLocks noGrp="1"/>
          </p:cNvSpPr>
          <p:nvPr>
            <p:ph type="body" sz="quarter" idx="19" hasCustomPrompt="1"/>
          </p:nvPr>
        </p:nvSpPr>
        <p:spPr>
          <a:xfrm>
            <a:off x="4045452" y="1802984"/>
            <a:ext cx="2824355" cy="581530"/>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CC438544-38E0-4456-B973-6058B99619B8}"/>
              </a:ext>
            </a:extLst>
          </p:cNvPr>
          <p:cNvSpPr>
            <a:spLocks noGrp="1"/>
          </p:cNvSpPr>
          <p:nvPr>
            <p:ph type="title" hasCustomPrompt="1"/>
          </p:nvPr>
        </p:nvSpPr>
        <p:spPr>
          <a:xfrm>
            <a:off x="724203" y="671808"/>
            <a:ext cx="6041907" cy="639192"/>
          </a:xfrm>
        </p:spPr>
        <p:txBody>
          <a:bodyPr/>
          <a:lstStyle>
            <a:lvl1pPr>
              <a:defRPr/>
            </a:lvl1pPr>
          </a:lstStyle>
          <a:p>
            <a:r>
              <a:rPr lang="en-US" dirty="0"/>
              <a:t>Click to add title</a:t>
            </a:r>
          </a:p>
        </p:txBody>
      </p:sp>
    </p:spTree>
    <p:extLst>
      <p:ext uri="{BB962C8B-B14F-4D97-AF65-F5344CB8AC3E}">
        <p14:creationId xmlns:p14="http://schemas.microsoft.com/office/powerpoint/2010/main" val="600868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F3F335-C36A-4214-BC97-BB4C9721814B}"/>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31CCBA95-53AF-4D84-851A-58323862300D}"/>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4138AEEC-9F28-4200-B5D7-453E32B3B8C5}"/>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cxnSp>
        <p:nvCxnSpPr>
          <p:cNvPr id="45" name="Straight Connector 44">
            <a:extLst>
              <a:ext uri="{FF2B5EF4-FFF2-40B4-BE49-F238E27FC236}">
                <a16:creationId xmlns:a16="http://schemas.microsoft.com/office/drawing/2014/main" id="{0D9967FE-B330-4703-9D6E-CC40B84B1030}"/>
              </a:ext>
            </a:extLst>
          </p:cNvPr>
          <p:cNvCxnSpPr>
            <a:cxnSpLocks/>
          </p:cNvCxnSpPr>
          <p:nvPr userDrawn="1"/>
        </p:nvCxnSpPr>
        <p:spPr>
          <a:xfrm>
            <a:off x="6150567" y="2200739"/>
            <a:ext cx="0" cy="3469926"/>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BC0FBFA-8000-40C6-8EF3-D30A0A48CBC5}"/>
              </a:ext>
            </a:extLst>
          </p:cNvPr>
          <p:cNvCxnSpPr>
            <a:cxnSpLocks/>
          </p:cNvCxnSpPr>
          <p:nvPr userDrawn="1"/>
        </p:nvCxnSpPr>
        <p:spPr>
          <a:xfrm flipH="1">
            <a:off x="2545167" y="3935702"/>
            <a:ext cx="7101667"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3" name="Text Placeholder 10">
            <a:extLst>
              <a:ext uri="{FF2B5EF4-FFF2-40B4-BE49-F238E27FC236}">
                <a16:creationId xmlns:a16="http://schemas.microsoft.com/office/drawing/2014/main" id="{2DCC767D-316F-42DA-9712-29C185B762F2}"/>
              </a:ext>
            </a:extLst>
          </p:cNvPr>
          <p:cNvSpPr>
            <a:spLocks noGrp="1"/>
          </p:cNvSpPr>
          <p:nvPr>
            <p:ph type="body" sz="quarter" idx="16" hasCustomPrompt="1"/>
          </p:nvPr>
        </p:nvSpPr>
        <p:spPr>
          <a:xfrm>
            <a:off x="5278036" y="1767731"/>
            <a:ext cx="1706966" cy="426393"/>
          </a:xfrm>
          <a:prstGeom prst="rect">
            <a:avLst/>
          </a:prstGeom>
        </p:spPr>
        <p:txBody>
          <a:bodyPr anchor="b">
            <a:noAutofit/>
          </a:bodyPr>
          <a:lstStyle>
            <a:lvl1pPr marL="0" indent="0" algn="ctr">
              <a:buNone/>
              <a:defRPr sz="1400" cap="all" spc="100" baseline="0">
                <a:solidFill>
                  <a:schemeClr val="bg1">
                    <a:lumMod val="50000"/>
                  </a:schemeClr>
                </a:solidFill>
                <a:latin typeface="+mj-lt"/>
              </a:defRPr>
            </a:lvl1pPr>
          </a:lstStyle>
          <a:p>
            <a:pPr lvl="0"/>
            <a:r>
              <a:rPr lang="en-US"/>
              <a:t>Click to add name</a:t>
            </a:r>
          </a:p>
        </p:txBody>
      </p:sp>
      <p:sp>
        <p:nvSpPr>
          <p:cNvPr id="54" name="Text Placeholder 10">
            <a:extLst>
              <a:ext uri="{FF2B5EF4-FFF2-40B4-BE49-F238E27FC236}">
                <a16:creationId xmlns:a16="http://schemas.microsoft.com/office/drawing/2014/main" id="{DC3AF654-39ED-4B70-9A85-34D9DC793D53}"/>
              </a:ext>
            </a:extLst>
          </p:cNvPr>
          <p:cNvSpPr>
            <a:spLocks noGrp="1"/>
          </p:cNvSpPr>
          <p:nvPr>
            <p:ph type="body" sz="quarter" idx="17" hasCustomPrompt="1"/>
          </p:nvPr>
        </p:nvSpPr>
        <p:spPr>
          <a:xfrm>
            <a:off x="5278035" y="5683895"/>
            <a:ext cx="1706966" cy="426393"/>
          </a:xfrm>
          <a:prstGeom prst="rect">
            <a:avLst/>
          </a:prstGeom>
        </p:spPr>
        <p:txBody>
          <a:bodyPr anchor="t">
            <a:noAutofit/>
          </a:bodyPr>
          <a:lstStyle>
            <a:lvl1pPr marL="0" indent="0" algn="ctr">
              <a:buNone/>
              <a:defRPr sz="1400" cap="all" spc="100" baseline="0">
                <a:solidFill>
                  <a:schemeClr val="bg1">
                    <a:lumMod val="50000"/>
                  </a:schemeClr>
                </a:solidFill>
                <a:latin typeface="+mj-lt"/>
              </a:defRPr>
            </a:lvl1pPr>
          </a:lstStyle>
          <a:p>
            <a:pPr lvl="0"/>
            <a:r>
              <a:rPr lang="en-US"/>
              <a:t>Click to add name</a:t>
            </a:r>
          </a:p>
        </p:txBody>
      </p:sp>
      <p:sp>
        <p:nvSpPr>
          <p:cNvPr id="55" name="Text Placeholder 10">
            <a:extLst>
              <a:ext uri="{FF2B5EF4-FFF2-40B4-BE49-F238E27FC236}">
                <a16:creationId xmlns:a16="http://schemas.microsoft.com/office/drawing/2014/main" id="{3E0B0DF9-E558-439A-9B7D-4C600008B0DE}"/>
              </a:ext>
            </a:extLst>
          </p:cNvPr>
          <p:cNvSpPr>
            <a:spLocks noGrp="1"/>
          </p:cNvSpPr>
          <p:nvPr>
            <p:ph type="body" sz="quarter" idx="18" hasCustomPrompt="1"/>
          </p:nvPr>
        </p:nvSpPr>
        <p:spPr>
          <a:xfrm>
            <a:off x="838200" y="3792884"/>
            <a:ext cx="1706966" cy="426393"/>
          </a:xfrm>
          <a:prstGeom prst="rect">
            <a:avLst/>
          </a:prstGeom>
        </p:spPr>
        <p:txBody>
          <a:bodyPr anchor="t">
            <a:noAutofit/>
          </a:bodyPr>
          <a:lstStyle>
            <a:lvl1pPr marL="0" indent="0" algn="r">
              <a:buNone/>
              <a:defRPr sz="1400" cap="all" spc="100" baseline="0">
                <a:solidFill>
                  <a:schemeClr val="bg1">
                    <a:lumMod val="50000"/>
                  </a:schemeClr>
                </a:solidFill>
                <a:latin typeface="+mj-lt"/>
              </a:defRPr>
            </a:lvl1pPr>
          </a:lstStyle>
          <a:p>
            <a:pPr lvl="0"/>
            <a:r>
              <a:rPr lang="en-US"/>
              <a:t>Click to add name</a:t>
            </a:r>
          </a:p>
        </p:txBody>
      </p:sp>
      <p:sp>
        <p:nvSpPr>
          <p:cNvPr id="56" name="Text Placeholder 10">
            <a:extLst>
              <a:ext uri="{FF2B5EF4-FFF2-40B4-BE49-F238E27FC236}">
                <a16:creationId xmlns:a16="http://schemas.microsoft.com/office/drawing/2014/main" id="{6BB9DF13-A501-4465-8844-F8ADFE8BEDA6}"/>
              </a:ext>
            </a:extLst>
          </p:cNvPr>
          <p:cNvSpPr>
            <a:spLocks noGrp="1"/>
          </p:cNvSpPr>
          <p:nvPr>
            <p:ph type="body" sz="quarter" idx="19" hasCustomPrompt="1"/>
          </p:nvPr>
        </p:nvSpPr>
        <p:spPr>
          <a:xfrm>
            <a:off x="9646834" y="3792884"/>
            <a:ext cx="1706966" cy="426393"/>
          </a:xfrm>
          <a:prstGeom prst="rect">
            <a:avLst/>
          </a:prstGeom>
        </p:spPr>
        <p:txBody>
          <a:bodyPr anchor="t">
            <a:noAutofit/>
          </a:bodyPr>
          <a:lstStyle>
            <a:lvl1pPr marL="0" indent="0" algn="l">
              <a:buNone/>
              <a:defRPr sz="1400" cap="all" spc="100" baseline="0">
                <a:solidFill>
                  <a:schemeClr val="bg1">
                    <a:lumMod val="50000"/>
                  </a:schemeClr>
                </a:solidFill>
                <a:latin typeface="+mj-lt"/>
              </a:defRPr>
            </a:lvl1pPr>
          </a:lstStyle>
          <a:p>
            <a:pPr lvl="0"/>
            <a:r>
              <a:rPr lang="en-US"/>
              <a:t>Click to add name</a:t>
            </a:r>
          </a:p>
        </p:txBody>
      </p:sp>
      <p:sp>
        <p:nvSpPr>
          <p:cNvPr id="57" name="Text Placeholder 10">
            <a:extLst>
              <a:ext uri="{FF2B5EF4-FFF2-40B4-BE49-F238E27FC236}">
                <a16:creationId xmlns:a16="http://schemas.microsoft.com/office/drawing/2014/main" id="{D23EF573-9496-4229-ABB9-B58C441687E6}"/>
              </a:ext>
            </a:extLst>
          </p:cNvPr>
          <p:cNvSpPr>
            <a:spLocks noGrp="1"/>
          </p:cNvSpPr>
          <p:nvPr>
            <p:ph type="body" sz="quarter" idx="20" hasCustomPrompt="1"/>
          </p:nvPr>
        </p:nvSpPr>
        <p:spPr>
          <a:xfrm>
            <a:off x="6985000" y="2740969"/>
            <a:ext cx="1929792" cy="426393"/>
          </a:xfrm>
          <a:prstGeom prst="rect">
            <a:avLst/>
          </a:prstGeom>
        </p:spPr>
        <p:txBody>
          <a:bodyPr anchor="ctr">
            <a:noAutofit/>
          </a:bodyPr>
          <a:lstStyle>
            <a:lvl1pPr marL="0" indent="0" algn="ctr">
              <a:lnSpc>
                <a:spcPct val="80000"/>
              </a:lnSpc>
              <a:spcBef>
                <a:spcPts val="0"/>
              </a:spcBef>
              <a:buNone/>
              <a:defRPr sz="2000" cap="all" spc="100" baseline="0">
                <a:solidFill>
                  <a:schemeClr val="bg1"/>
                </a:solidFill>
                <a:latin typeface="+mj-lt"/>
              </a:defRPr>
            </a:lvl1pPr>
          </a:lstStyle>
          <a:p>
            <a:pPr lvl="0"/>
            <a:r>
              <a:rPr lang="en-US"/>
              <a:t>Click to add name</a:t>
            </a:r>
          </a:p>
        </p:txBody>
      </p:sp>
      <p:sp>
        <p:nvSpPr>
          <p:cNvPr id="58" name="Text Placeholder 10">
            <a:extLst>
              <a:ext uri="{FF2B5EF4-FFF2-40B4-BE49-F238E27FC236}">
                <a16:creationId xmlns:a16="http://schemas.microsoft.com/office/drawing/2014/main" id="{6C96D231-4BEB-47C0-BC89-3D69A5E0DD10}"/>
              </a:ext>
            </a:extLst>
          </p:cNvPr>
          <p:cNvSpPr>
            <a:spLocks noGrp="1"/>
          </p:cNvSpPr>
          <p:nvPr>
            <p:ph type="body" sz="quarter" idx="21" hasCustomPrompt="1"/>
          </p:nvPr>
        </p:nvSpPr>
        <p:spPr>
          <a:xfrm>
            <a:off x="4859358" y="4263233"/>
            <a:ext cx="913553" cy="426393"/>
          </a:xfrm>
          <a:prstGeom prst="rect">
            <a:avLst/>
          </a:prstGeom>
        </p:spPr>
        <p:txBody>
          <a:bodyPr anchor="ctr">
            <a:noAutofit/>
          </a:bodyPr>
          <a:lstStyle>
            <a:lvl1pPr marL="0" indent="0" algn="ctr">
              <a:buNone/>
              <a:defRPr sz="1400" cap="all" spc="100" baseline="0">
                <a:solidFill>
                  <a:schemeClr val="bg1"/>
                </a:solidFill>
                <a:latin typeface="+mj-lt"/>
              </a:defRPr>
            </a:lvl1pPr>
          </a:lstStyle>
          <a:p>
            <a:pPr lvl="0"/>
            <a:r>
              <a:rPr lang="en-US"/>
              <a:t>Click to add name</a:t>
            </a:r>
          </a:p>
        </p:txBody>
      </p:sp>
      <p:sp>
        <p:nvSpPr>
          <p:cNvPr id="59" name="Text Placeholder 10">
            <a:extLst>
              <a:ext uri="{FF2B5EF4-FFF2-40B4-BE49-F238E27FC236}">
                <a16:creationId xmlns:a16="http://schemas.microsoft.com/office/drawing/2014/main" id="{18B3BFCC-5202-4CF7-8748-EA1165299B92}"/>
              </a:ext>
            </a:extLst>
          </p:cNvPr>
          <p:cNvSpPr>
            <a:spLocks noGrp="1"/>
          </p:cNvSpPr>
          <p:nvPr>
            <p:ph type="body" sz="quarter" idx="22" hasCustomPrompt="1"/>
          </p:nvPr>
        </p:nvSpPr>
        <p:spPr>
          <a:xfrm>
            <a:off x="3945805" y="5001059"/>
            <a:ext cx="913553" cy="426393"/>
          </a:xfrm>
          <a:prstGeom prst="rect">
            <a:avLst/>
          </a:prstGeom>
        </p:spPr>
        <p:txBody>
          <a:bodyPr anchor="ctr">
            <a:noAutofit/>
          </a:bodyPr>
          <a:lstStyle>
            <a:lvl1pPr marL="0" indent="0" algn="ctr">
              <a:buNone/>
              <a:defRPr sz="1400" cap="all" spc="100" baseline="0">
                <a:solidFill>
                  <a:schemeClr val="bg1"/>
                </a:solidFill>
                <a:latin typeface="+mj-lt"/>
              </a:defRPr>
            </a:lvl1pPr>
          </a:lstStyle>
          <a:p>
            <a:pPr lvl="0"/>
            <a:r>
              <a:rPr lang="en-US"/>
              <a:t>Click to add name</a:t>
            </a:r>
          </a:p>
        </p:txBody>
      </p:sp>
      <p:sp>
        <p:nvSpPr>
          <p:cNvPr id="60" name="Text Placeholder 10">
            <a:extLst>
              <a:ext uri="{FF2B5EF4-FFF2-40B4-BE49-F238E27FC236}">
                <a16:creationId xmlns:a16="http://schemas.microsoft.com/office/drawing/2014/main" id="{0F78A8C0-E488-4B82-A881-BAF70EF5261C}"/>
              </a:ext>
            </a:extLst>
          </p:cNvPr>
          <p:cNvSpPr>
            <a:spLocks noGrp="1"/>
          </p:cNvSpPr>
          <p:nvPr>
            <p:ph type="body" sz="quarter" idx="23" hasCustomPrompt="1"/>
          </p:nvPr>
        </p:nvSpPr>
        <p:spPr>
          <a:xfrm>
            <a:off x="6528224" y="4328700"/>
            <a:ext cx="913553" cy="426393"/>
          </a:xfrm>
          <a:prstGeom prst="rect">
            <a:avLst/>
          </a:prstGeom>
        </p:spPr>
        <p:txBody>
          <a:bodyPr anchor="ctr">
            <a:noAutofit/>
          </a:bodyPr>
          <a:lstStyle>
            <a:lvl1pPr marL="0" indent="0" algn="ctr">
              <a:buNone/>
              <a:defRPr sz="1400" cap="all" spc="100" baseline="0">
                <a:solidFill>
                  <a:schemeClr val="bg1"/>
                </a:solidFill>
                <a:latin typeface="+mj-lt"/>
              </a:defRPr>
            </a:lvl1pPr>
          </a:lstStyle>
          <a:p>
            <a:pPr lvl="0"/>
            <a:r>
              <a:rPr lang="en-US"/>
              <a:t>Click to add name</a:t>
            </a:r>
          </a:p>
        </p:txBody>
      </p:sp>
      <p:sp>
        <p:nvSpPr>
          <p:cNvPr id="61" name="Text Placeholder 10">
            <a:extLst>
              <a:ext uri="{FF2B5EF4-FFF2-40B4-BE49-F238E27FC236}">
                <a16:creationId xmlns:a16="http://schemas.microsoft.com/office/drawing/2014/main" id="{9CBF7863-921B-428D-857E-AC4D195E887A}"/>
              </a:ext>
            </a:extLst>
          </p:cNvPr>
          <p:cNvSpPr>
            <a:spLocks noGrp="1"/>
          </p:cNvSpPr>
          <p:nvPr>
            <p:ph type="body" sz="quarter" idx="24" hasCustomPrompt="1"/>
          </p:nvPr>
        </p:nvSpPr>
        <p:spPr>
          <a:xfrm>
            <a:off x="8464942" y="4956195"/>
            <a:ext cx="913553" cy="426393"/>
          </a:xfrm>
          <a:prstGeom prst="rect">
            <a:avLst/>
          </a:prstGeom>
        </p:spPr>
        <p:txBody>
          <a:bodyPr anchor="ctr">
            <a:noAutofit/>
          </a:bodyPr>
          <a:lstStyle>
            <a:lvl1pPr marL="0" indent="0" algn="ctr">
              <a:buNone/>
              <a:defRPr sz="1400" cap="all" spc="100" baseline="0">
                <a:solidFill>
                  <a:schemeClr val="bg1"/>
                </a:solidFill>
                <a:latin typeface="+mj-lt"/>
              </a:defRPr>
            </a:lvl1pPr>
          </a:lstStyle>
          <a:p>
            <a:pPr lvl="0"/>
            <a:r>
              <a:rPr lang="en-US"/>
              <a:t>Click to add name</a:t>
            </a:r>
          </a:p>
        </p:txBody>
      </p:sp>
      <p:sp>
        <p:nvSpPr>
          <p:cNvPr id="62" name="Text Placeholder 10">
            <a:extLst>
              <a:ext uri="{FF2B5EF4-FFF2-40B4-BE49-F238E27FC236}">
                <a16:creationId xmlns:a16="http://schemas.microsoft.com/office/drawing/2014/main" id="{3818CA49-6F16-4527-9CE5-335D522ECAA7}"/>
              </a:ext>
            </a:extLst>
          </p:cNvPr>
          <p:cNvSpPr>
            <a:spLocks noGrp="1"/>
          </p:cNvSpPr>
          <p:nvPr>
            <p:ph type="body" sz="quarter" idx="25" hasCustomPrompt="1"/>
          </p:nvPr>
        </p:nvSpPr>
        <p:spPr>
          <a:xfrm>
            <a:off x="3696547" y="2870279"/>
            <a:ext cx="913553" cy="426393"/>
          </a:xfrm>
          <a:prstGeom prst="rect">
            <a:avLst/>
          </a:prstGeom>
        </p:spPr>
        <p:txBody>
          <a:bodyPr anchor="ctr">
            <a:noAutofit/>
          </a:bodyPr>
          <a:lstStyle>
            <a:lvl1pPr marL="0" indent="0" algn="ctr">
              <a:buNone/>
              <a:defRPr sz="1400" cap="all" spc="100" baseline="0">
                <a:solidFill>
                  <a:schemeClr val="bg1"/>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EEA8460B-1230-475A-839A-BB0365A3D529}"/>
              </a:ext>
            </a:extLst>
          </p:cNvPr>
          <p:cNvSpPr>
            <a:spLocks noGrp="1"/>
          </p:cNvSpPr>
          <p:nvPr>
            <p:ph type="title" hasCustomPrompt="1"/>
          </p:nvPr>
        </p:nvSpPr>
        <p:spPr>
          <a:xfrm>
            <a:off x="724203" y="671807"/>
            <a:ext cx="10629597" cy="645807"/>
          </a:xfrm>
        </p:spPr>
        <p:txBody>
          <a:bodyPr/>
          <a:lstStyle>
            <a:lvl1pPr>
              <a:defRPr/>
            </a:lvl1pPr>
          </a:lstStyle>
          <a:p>
            <a:r>
              <a:rPr lang="en-US" dirty="0"/>
              <a:t>Click to add title</a:t>
            </a:r>
          </a:p>
        </p:txBody>
      </p:sp>
    </p:spTree>
    <p:extLst>
      <p:ext uri="{BB962C8B-B14F-4D97-AF65-F5344CB8AC3E}">
        <p14:creationId xmlns:p14="http://schemas.microsoft.com/office/powerpoint/2010/main" val="2743895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43D11A1-D567-4DE9-AFD4-7A6BC7C300C1}"/>
              </a:ext>
            </a:extLst>
          </p:cNvPr>
          <p:cNvSpPr/>
          <p:nvPr userDrawn="1"/>
        </p:nvSpPr>
        <p:spPr>
          <a:xfrm>
            <a:off x="4483944" y="2406747"/>
            <a:ext cx="3200401" cy="1127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Rectangle 8">
            <a:extLst>
              <a:ext uri="{FF2B5EF4-FFF2-40B4-BE49-F238E27FC236}">
                <a16:creationId xmlns:a16="http://schemas.microsoft.com/office/drawing/2014/main" id="{21398470-6F00-41F0-B63E-42C03BC992F8}"/>
              </a:ext>
            </a:extLst>
          </p:cNvPr>
          <p:cNvSpPr/>
          <p:nvPr userDrawn="1"/>
        </p:nvSpPr>
        <p:spPr>
          <a:xfrm>
            <a:off x="4489659" y="2406748"/>
            <a:ext cx="3191933" cy="31851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Rectangle 10">
            <a:extLst>
              <a:ext uri="{FF2B5EF4-FFF2-40B4-BE49-F238E27FC236}">
                <a16:creationId xmlns:a16="http://schemas.microsoft.com/office/drawing/2014/main" id="{BF06A024-E68E-4F1C-887D-415804C89479}"/>
              </a:ext>
            </a:extLst>
          </p:cNvPr>
          <p:cNvSpPr/>
          <p:nvPr userDrawn="1"/>
        </p:nvSpPr>
        <p:spPr>
          <a:xfrm>
            <a:off x="8284843" y="2406747"/>
            <a:ext cx="3200401" cy="1127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Rectangle 12">
            <a:extLst>
              <a:ext uri="{FF2B5EF4-FFF2-40B4-BE49-F238E27FC236}">
                <a16:creationId xmlns:a16="http://schemas.microsoft.com/office/drawing/2014/main" id="{0B3C2448-350F-482F-92C0-4F1495265933}"/>
              </a:ext>
            </a:extLst>
          </p:cNvPr>
          <p:cNvSpPr/>
          <p:nvPr userDrawn="1"/>
        </p:nvSpPr>
        <p:spPr>
          <a:xfrm>
            <a:off x="8290558" y="2406748"/>
            <a:ext cx="3191933" cy="31851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6" name="Rectangle 25">
            <a:extLst>
              <a:ext uri="{FF2B5EF4-FFF2-40B4-BE49-F238E27FC236}">
                <a16:creationId xmlns:a16="http://schemas.microsoft.com/office/drawing/2014/main" id="{F1BFB613-F647-4C24-8072-6BA560C2CF35}"/>
              </a:ext>
            </a:extLst>
          </p:cNvPr>
          <p:cNvSpPr/>
          <p:nvPr userDrawn="1"/>
        </p:nvSpPr>
        <p:spPr>
          <a:xfrm rot="5400000">
            <a:off x="9766385" y="-1006534"/>
            <a:ext cx="972645" cy="39242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Date Placeholder 2">
            <a:extLst>
              <a:ext uri="{FF2B5EF4-FFF2-40B4-BE49-F238E27FC236}">
                <a16:creationId xmlns:a16="http://schemas.microsoft.com/office/drawing/2014/main" id="{CA52D8BE-09E0-4B54-871E-627BA3688E32}"/>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30158535-C39C-4032-BC07-CC7DA7456E17}"/>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CE638FD9-7569-4F67-9902-EA32B7F93F68}"/>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7" name="Text Placeholder 10">
            <a:extLst>
              <a:ext uri="{FF2B5EF4-FFF2-40B4-BE49-F238E27FC236}">
                <a16:creationId xmlns:a16="http://schemas.microsoft.com/office/drawing/2014/main" id="{36849D09-65B8-4E5C-986A-AB5E3748D42E}"/>
              </a:ext>
            </a:extLst>
          </p:cNvPr>
          <p:cNvSpPr>
            <a:spLocks noGrp="1"/>
          </p:cNvSpPr>
          <p:nvPr>
            <p:ph type="body" sz="quarter" idx="16" hasCustomPrompt="1"/>
          </p:nvPr>
        </p:nvSpPr>
        <p:spPr>
          <a:xfrm>
            <a:off x="3181350" y="1221488"/>
            <a:ext cx="5829300" cy="537864"/>
          </a:xfrm>
          <a:prstGeom prst="rect">
            <a:avLst/>
          </a:prstGeom>
        </p:spPr>
        <p:txBody>
          <a:bodyPr anchor="t">
            <a:noAutofit/>
          </a:bodyPr>
          <a:lstStyle>
            <a:lvl1pPr marL="0" indent="0" algn="ctr">
              <a:lnSpc>
                <a:spcPct val="125000"/>
              </a:lnSpc>
              <a:spcBef>
                <a:spcPts val="0"/>
              </a:spcBef>
              <a:buNone/>
              <a:defRPr sz="2000" cap="none" spc="100" baseline="0">
                <a:solidFill>
                  <a:schemeClr val="tx1"/>
                </a:solidFill>
                <a:latin typeface="Seaford" panose="020B0502030303020204" pitchFamily="34" charset="0"/>
              </a:defRPr>
            </a:lvl1pPr>
          </a:lstStyle>
          <a:p>
            <a:pPr lvl="0"/>
            <a:r>
              <a:rPr lang="en-US"/>
              <a:t>Click to add text</a:t>
            </a:r>
          </a:p>
        </p:txBody>
      </p:sp>
      <p:sp>
        <p:nvSpPr>
          <p:cNvPr id="8" name="Rectangle 7">
            <a:extLst>
              <a:ext uri="{FF2B5EF4-FFF2-40B4-BE49-F238E27FC236}">
                <a16:creationId xmlns:a16="http://schemas.microsoft.com/office/drawing/2014/main" id="{23AC480B-19BB-48E2-8BEF-4AA0680D32DE}"/>
              </a:ext>
            </a:extLst>
          </p:cNvPr>
          <p:cNvSpPr/>
          <p:nvPr userDrawn="1"/>
        </p:nvSpPr>
        <p:spPr>
          <a:xfrm>
            <a:off x="691513" y="2406747"/>
            <a:ext cx="3200401" cy="1127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Rectangle 13">
            <a:extLst>
              <a:ext uri="{FF2B5EF4-FFF2-40B4-BE49-F238E27FC236}">
                <a16:creationId xmlns:a16="http://schemas.microsoft.com/office/drawing/2014/main" id="{82C09E39-FAAE-43BC-8BD6-08DC89C45F5B}"/>
              </a:ext>
            </a:extLst>
          </p:cNvPr>
          <p:cNvSpPr/>
          <p:nvPr userDrawn="1"/>
        </p:nvSpPr>
        <p:spPr>
          <a:xfrm>
            <a:off x="697228" y="2406748"/>
            <a:ext cx="3191933" cy="31851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9" name="Text Placeholder 10">
            <a:extLst>
              <a:ext uri="{FF2B5EF4-FFF2-40B4-BE49-F238E27FC236}">
                <a16:creationId xmlns:a16="http://schemas.microsoft.com/office/drawing/2014/main" id="{07156FBE-72BD-4A64-99F7-1ABAA272A0FA}"/>
              </a:ext>
            </a:extLst>
          </p:cNvPr>
          <p:cNvSpPr>
            <a:spLocks noGrp="1"/>
          </p:cNvSpPr>
          <p:nvPr>
            <p:ph type="body" sz="quarter" idx="17" hasCustomPrompt="1"/>
          </p:nvPr>
        </p:nvSpPr>
        <p:spPr>
          <a:xfrm>
            <a:off x="963928" y="2683198"/>
            <a:ext cx="2667000" cy="609180"/>
          </a:xfrm>
          <a:prstGeom prst="rect">
            <a:avLst/>
          </a:prstGeom>
        </p:spPr>
        <p:txBody>
          <a:bodyPr anchor="ctr">
            <a:noAutofit/>
          </a:bodyPr>
          <a:lstStyle>
            <a:lvl1pPr marL="0" indent="0" algn="ctr">
              <a:lnSpc>
                <a:spcPct val="80000"/>
              </a:lnSpc>
              <a:spcBef>
                <a:spcPts val="0"/>
              </a:spcBef>
              <a:buNone/>
              <a:defRPr sz="2000" cap="all" spc="100" baseline="0">
                <a:solidFill>
                  <a:schemeClr val="accent6"/>
                </a:solidFill>
                <a:latin typeface="+mj-lt"/>
              </a:defRPr>
            </a:lvl1pPr>
          </a:lstStyle>
          <a:p>
            <a:pPr lvl="0"/>
            <a:r>
              <a:rPr lang="en-US"/>
              <a:t>Click to add subtitle</a:t>
            </a:r>
          </a:p>
        </p:txBody>
      </p:sp>
      <p:sp>
        <p:nvSpPr>
          <p:cNvPr id="20" name="Text Placeholder 10">
            <a:extLst>
              <a:ext uri="{FF2B5EF4-FFF2-40B4-BE49-F238E27FC236}">
                <a16:creationId xmlns:a16="http://schemas.microsoft.com/office/drawing/2014/main" id="{0AEE629F-FF1D-44AE-B728-8EA70D72A35B}"/>
              </a:ext>
            </a:extLst>
          </p:cNvPr>
          <p:cNvSpPr>
            <a:spLocks noGrp="1"/>
          </p:cNvSpPr>
          <p:nvPr>
            <p:ph type="body" sz="quarter" idx="18" hasCustomPrompt="1"/>
          </p:nvPr>
        </p:nvSpPr>
        <p:spPr>
          <a:xfrm>
            <a:off x="4750644" y="2683198"/>
            <a:ext cx="2667000" cy="609180"/>
          </a:xfrm>
          <a:prstGeom prst="rect">
            <a:avLst/>
          </a:prstGeom>
        </p:spPr>
        <p:txBody>
          <a:bodyPr anchor="ctr">
            <a:noAutofit/>
          </a:bodyPr>
          <a:lstStyle>
            <a:lvl1pPr marL="0" indent="0" algn="ctr">
              <a:lnSpc>
                <a:spcPct val="80000"/>
              </a:lnSpc>
              <a:spcBef>
                <a:spcPts val="0"/>
              </a:spcBef>
              <a:buNone/>
              <a:defRPr sz="2000" cap="all" spc="100" baseline="0">
                <a:solidFill>
                  <a:schemeClr val="accent6"/>
                </a:solidFill>
                <a:latin typeface="+mj-lt"/>
              </a:defRPr>
            </a:lvl1pPr>
          </a:lstStyle>
          <a:p>
            <a:pPr lvl="0"/>
            <a:r>
              <a:rPr lang="en-US"/>
              <a:t>Click to add subtitle</a:t>
            </a:r>
          </a:p>
        </p:txBody>
      </p:sp>
      <p:sp>
        <p:nvSpPr>
          <p:cNvPr id="21" name="Text Placeholder 10">
            <a:extLst>
              <a:ext uri="{FF2B5EF4-FFF2-40B4-BE49-F238E27FC236}">
                <a16:creationId xmlns:a16="http://schemas.microsoft.com/office/drawing/2014/main" id="{5C4D74F9-C022-4D89-9C64-1A0A5FD3A6EC}"/>
              </a:ext>
            </a:extLst>
          </p:cNvPr>
          <p:cNvSpPr>
            <a:spLocks noGrp="1"/>
          </p:cNvSpPr>
          <p:nvPr>
            <p:ph type="body" sz="quarter" idx="19" hasCustomPrompt="1"/>
          </p:nvPr>
        </p:nvSpPr>
        <p:spPr>
          <a:xfrm>
            <a:off x="8551543" y="2683198"/>
            <a:ext cx="2667000" cy="609180"/>
          </a:xfrm>
          <a:prstGeom prst="rect">
            <a:avLst/>
          </a:prstGeom>
        </p:spPr>
        <p:txBody>
          <a:bodyPr anchor="ctr">
            <a:noAutofit/>
          </a:bodyPr>
          <a:lstStyle>
            <a:lvl1pPr marL="0" indent="0" algn="ctr">
              <a:lnSpc>
                <a:spcPct val="80000"/>
              </a:lnSpc>
              <a:spcBef>
                <a:spcPts val="0"/>
              </a:spcBef>
              <a:buNone/>
              <a:defRPr sz="2000" cap="all" spc="100" baseline="0">
                <a:solidFill>
                  <a:schemeClr val="accent6"/>
                </a:solidFill>
                <a:latin typeface="+mj-lt"/>
              </a:defRPr>
            </a:lvl1pPr>
          </a:lstStyle>
          <a:p>
            <a:pPr lvl="0"/>
            <a:r>
              <a:rPr lang="en-US"/>
              <a:t>Click to add subtitle</a:t>
            </a:r>
          </a:p>
        </p:txBody>
      </p:sp>
      <p:sp>
        <p:nvSpPr>
          <p:cNvPr id="22" name="Text Placeholder 10">
            <a:extLst>
              <a:ext uri="{FF2B5EF4-FFF2-40B4-BE49-F238E27FC236}">
                <a16:creationId xmlns:a16="http://schemas.microsoft.com/office/drawing/2014/main" id="{75D06BD1-5247-47AE-87C4-5720ED5AC7FC}"/>
              </a:ext>
            </a:extLst>
          </p:cNvPr>
          <p:cNvSpPr>
            <a:spLocks noGrp="1"/>
          </p:cNvSpPr>
          <p:nvPr>
            <p:ph type="body" sz="quarter" idx="20" hasCustomPrompt="1"/>
          </p:nvPr>
        </p:nvSpPr>
        <p:spPr>
          <a:xfrm>
            <a:off x="963928" y="3778623"/>
            <a:ext cx="2667000" cy="1558104"/>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23" name="Text Placeholder 10">
            <a:extLst>
              <a:ext uri="{FF2B5EF4-FFF2-40B4-BE49-F238E27FC236}">
                <a16:creationId xmlns:a16="http://schemas.microsoft.com/office/drawing/2014/main" id="{FD3684C2-E9CD-4A2A-993D-ABF39BD30C21}"/>
              </a:ext>
            </a:extLst>
          </p:cNvPr>
          <p:cNvSpPr>
            <a:spLocks noGrp="1"/>
          </p:cNvSpPr>
          <p:nvPr>
            <p:ph type="body" sz="quarter" idx="21" hasCustomPrompt="1"/>
          </p:nvPr>
        </p:nvSpPr>
        <p:spPr>
          <a:xfrm>
            <a:off x="4750644" y="3778623"/>
            <a:ext cx="2667000" cy="1558104"/>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24" name="Text Placeholder 10">
            <a:extLst>
              <a:ext uri="{FF2B5EF4-FFF2-40B4-BE49-F238E27FC236}">
                <a16:creationId xmlns:a16="http://schemas.microsoft.com/office/drawing/2014/main" id="{A960BEA5-C2B5-456D-8982-4C8A8E7EE686}"/>
              </a:ext>
            </a:extLst>
          </p:cNvPr>
          <p:cNvSpPr>
            <a:spLocks noGrp="1"/>
          </p:cNvSpPr>
          <p:nvPr>
            <p:ph type="body" sz="quarter" idx="22" hasCustomPrompt="1"/>
          </p:nvPr>
        </p:nvSpPr>
        <p:spPr>
          <a:xfrm>
            <a:off x="8551543" y="3778623"/>
            <a:ext cx="2667000" cy="1558104"/>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0" name="Title 9">
            <a:extLst>
              <a:ext uri="{FF2B5EF4-FFF2-40B4-BE49-F238E27FC236}">
                <a16:creationId xmlns:a16="http://schemas.microsoft.com/office/drawing/2014/main" id="{8CDC00CA-B925-48D9-91B3-A79A59C280A1}"/>
              </a:ext>
            </a:extLst>
          </p:cNvPr>
          <p:cNvSpPr>
            <a:spLocks noGrp="1"/>
          </p:cNvSpPr>
          <p:nvPr>
            <p:ph type="title" hasCustomPrompt="1"/>
          </p:nvPr>
        </p:nvSpPr>
        <p:spPr>
          <a:xfrm>
            <a:off x="3181350" y="671807"/>
            <a:ext cx="5829300" cy="639192"/>
          </a:xfrm>
        </p:spPr>
        <p:txBody>
          <a:bodyPr/>
          <a:lstStyle>
            <a:lvl1pPr algn="ctr">
              <a:defRPr/>
            </a:lvl1pPr>
          </a:lstStyle>
          <a:p>
            <a:r>
              <a:rPr lang="en-US" dirty="0"/>
              <a:t>Click to add title</a:t>
            </a:r>
          </a:p>
        </p:txBody>
      </p:sp>
    </p:spTree>
    <p:extLst>
      <p:ext uri="{BB962C8B-B14F-4D97-AF65-F5344CB8AC3E}">
        <p14:creationId xmlns:p14="http://schemas.microsoft.com/office/powerpoint/2010/main" val="49746386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C336D74-17F7-4684-B610-18AB1682D138}"/>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AB1FBB6F-A08B-41AD-8AD2-DC5AE674EE23}"/>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5BFA4285-BB73-4E13-BBDF-3F14D2AD95BA}"/>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8" name="Text Placeholder 10">
            <a:extLst>
              <a:ext uri="{FF2B5EF4-FFF2-40B4-BE49-F238E27FC236}">
                <a16:creationId xmlns:a16="http://schemas.microsoft.com/office/drawing/2014/main" id="{6F28238E-356F-43CD-AA8F-3BC1FA26B6E7}"/>
              </a:ext>
            </a:extLst>
          </p:cNvPr>
          <p:cNvSpPr>
            <a:spLocks noGrp="1"/>
          </p:cNvSpPr>
          <p:nvPr>
            <p:ph type="body" sz="quarter" idx="16" hasCustomPrompt="1"/>
          </p:nvPr>
        </p:nvSpPr>
        <p:spPr>
          <a:xfrm>
            <a:off x="827900" y="1172060"/>
            <a:ext cx="5829300" cy="537864"/>
          </a:xfrm>
          <a:prstGeom prst="rect">
            <a:avLst/>
          </a:prstGeom>
        </p:spPr>
        <p:txBody>
          <a:bodyPr anchor="t">
            <a:noAutofit/>
          </a:bodyPr>
          <a:lstStyle>
            <a:lvl1pPr marL="0" indent="0" algn="l">
              <a:lnSpc>
                <a:spcPct val="125000"/>
              </a:lnSpc>
              <a:spcBef>
                <a:spcPts val="0"/>
              </a:spcBef>
              <a:buNone/>
              <a:defRPr sz="2000" cap="none" spc="100" baseline="0">
                <a:solidFill>
                  <a:schemeClr val="tx1"/>
                </a:solidFill>
                <a:latin typeface="Seaford" panose="020B0502030303020204" pitchFamily="34" charset="0"/>
              </a:defRPr>
            </a:lvl1pPr>
          </a:lstStyle>
          <a:p>
            <a:pPr lvl="0"/>
            <a:r>
              <a:rPr lang="en-US"/>
              <a:t>Click to add text</a:t>
            </a:r>
          </a:p>
        </p:txBody>
      </p:sp>
      <p:sp>
        <p:nvSpPr>
          <p:cNvPr id="36" name="Text Placeholder 10">
            <a:extLst>
              <a:ext uri="{FF2B5EF4-FFF2-40B4-BE49-F238E27FC236}">
                <a16:creationId xmlns:a16="http://schemas.microsoft.com/office/drawing/2014/main" id="{050BF9B7-44D3-43B3-8650-0E38FB9F8025}"/>
              </a:ext>
            </a:extLst>
          </p:cNvPr>
          <p:cNvSpPr>
            <a:spLocks noGrp="1"/>
          </p:cNvSpPr>
          <p:nvPr>
            <p:ph type="body" sz="quarter" idx="25" hasCustomPrompt="1"/>
          </p:nvPr>
        </p:nvSpPr>
        <p:spPr>
          <a:xfrm>
            <a:off x="6785497" y="2172381"/>
            <a:ext cx="4487220" cy="448769"/>
          </a:xfrm>
          <a:prstGeom prst="rect">
            <a:avLst/>
          </a:prstGeom>
        </p:spPr>
        <p:txBody>
          <a:bodyPr>
            <a:noAutofit/>
          </a:bodyPr>
          <a:lstStyle>
            <a:lvl1pPr marL="0" indent="0" algn="ctr">
              <a:buNone/>
              <a:defRPr sz="1800" cap="none" spc="200" baseline="0">
                <a:solidFill>
                  <a:schemeClr val="tx2"/>
                </a:solidFill>
                <a:latin typeface="+mj-lt"/>
              </a:defRPr>
            </a:lvl1pPr>
          </a:lstStyle>
          <a:p>
            <a:pPr lvl="0"/>
            <a:r>
              <a:rPr lang="en-US"/>
              <a:t>Click to add title</a:t>
            </a:r>
          </a:p>
        </p:txBody>
      </p:sp>
      <p:sp>
        <p:nvSpPr>
          <p:cNvPr id="51" name="Text Placeholder 10">
            <a:extLst>
              <a:ext uri="{FF2B5EF4-FFF2-40B4-BE49-F238E27FC236}">
                <a16:creationId xmlns:a16="http://schemas.microsoft.com/office/drawing/2014/main" id="{00A34C87-263B-4C39-95B1-6A3E78FC480B}"/>
              </a:ext>
            </a:extLst>
          </p:cNvPr>
          <p:cNvSpPr>
            <a:spLocks noGrp="1"/>
          </p:cNvSpPr>
          <p:nvPr>
            <p:ph type="body" sz="quarter" idx="34" hasCustomPrompt="1"/>
          </p:nvPr>
        </p:nvSpPr>
        <p:spPr>
          <a:xfrm>
            <a:off x="910838" y="2172381"/>
            <a:ext cx="5007023" cy="448769"/>
          </a:xfrm>
          <a:prstGeom prst="rect">
            <a:avLst/>
          </a:prstGeom>
        </p:spPr>
        <p:txBody>
          <a:bodyPr>
            <a:noAutofit/>
          </a:bodyPr>
          <a:lstStyle>
            <a:lvl1pPr marL="0" indent="0" algn="ctr">
              <a:buNone/>
              <a:defRPr sz="1800" cap="none" spc="200" baseline="0">
                <a:solidFill>
                  <a:schemeClr val="tx2"/>
                </a:solidFill>
                <a:latin typeface="+mj-lt"/>
              </a:defRPr>
            </a:lvl1pPr>
          </a:lstStyle>
          <a:p>
            <a:pPr lvl="0"/>
            <a:r>
              <a:rPr lang="en-US"/>
              <a:t>Click to add title</a:t>
            </a:r>
          </a:p>
        </p:txBody>
      </p:sp>
      <p:sp>
        <p:nvSpPr>
          <p:cNvPr id="10" name="Content Placeholder 9">
            <a:extLst>
              <a:ext uri="{FF2B5EF4-FFF2-40B4-BE49-F238E27FC236}">
                <a16:creationId xmlns:a16="http://schemas.microsoft.com/office/drawing/2014/main" id="{38FDE5E1-CA4F-47D6-B408-560DFA59D301}"/>
              </a:ext>
            </a:extLst>
          </p:cNvPr>
          <p:cNvSpPr>
            <a:spLocks noGrp="1"/>
          </p:cNvSpPr>
          <p:nvPr>
            <p:ph sz="quarter" idx="37"/>
          </p:nvPr>
        </p:nvSpPr>
        <p:spPr>
          <a:xfrm>
            <a:off x="906463" y="2752724"/>
            <a:ext cx="5007022" cy="329247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Content Placeholder 9">
            <a:extLst>
              <a:ext uri="{FF2B5EF4-FFF2-40B4-BE49-F238E27FC236}">
                <a16:creationId xmlns:a16="http://schemas.microsoft.com/office/drawing/2014/main" id="{E8933B94-68E9-4F8A-95B3-C8A867B06FF5}"/>
              </a:ext>
            </a:extLst>
          </p:cNvPr>
          <p:cNvSpPr>
            <a:spLocks noGrp="1"/>
          </p:cNvSpPr>
          <p:nvPr>
            <p:ph sz="quarter" idx="38"/>
          </p:nvPr>
        </p:nvSpPr>
        <p:spPr>
          <a:xfrm>
            <a:off x="6785497" y="2747768"/>
            <a:ext cx="4500041" cy="329247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9997C22C-C02E-4D5D-866A-A163E2B47034}"/>
              </a:ext>
            </a:extLst>
          </p:cNvPr>
          <p:cNvSpPr>
            <a:spLocks noGrp="1"/>
          </p:cNvSpPr>
          <p:nvPr>
            <p:ph type="title" hasCustomPrompt="1"/>
          </p:nvPr>
        </p:nvSpPr>
        <p:spPr>
          <a:xfrm>
            <a:off x="827900" y="671808"/>
            <a:ext cx="5829300" cy="639192"/>
          </a:xfrm>
        </p:spPr>
        <p:txBody>
          <a:bodyPr/>
          <a:lstStyle>
            <a:lvl1pPr>
              <a:defRPr/>
            </a:lvl1pPr>
          </a:lstStyle>
          <a:p>
            <a:r>
              <a:rPr lang="en-US" dirty="0"/>
              <a:t>Click to add title</a:t>
            </a:r>
          </a:p>
        </p:txBody>
      </p:sp>
    </p:spTree>
    <p:extLst>
      <p:ext uri="{BB962C8B-B14F-4D97-AF65-F5344CB8AC3E}">
        <p14:creationId xmlns:p14="http://schemas.microsoft.com/office/powerpoint/2010/main" val="39678594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sp>
        <p:nvSpPr>
          <p:cNvPr id="100" name="Rectangle 99">
            <a:extLst>
              <a:ext uri="{FF2B5EF4-FFF2-40B4-BE49-F238E27FC236}">
                <a16:creationId xmlns:a16="http://schemas.microsoft.com/office/drawing/2014/main" id="{9A6EC546-1FDF-48B1-BB0F-4069A4AF6B46}"/>
              </a:ext>
            </a:extLst>
          </p:cNvPr>
          <p:cNvSpPr/>
          <p:nvPr userDrawn="1"/>
        </p:nvSpPr>
        <p:spPr>
          <a:xfrm rot="5400000">
            <a:off x="1338026" y="-868210"/>
            <a:ext cx="972645" cy="364765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Date Placeholder 2">
            <a:extLst>
              <a:ext uri="{FF2B5EF4-FFF2-40B4-BE49-F238E27FC236}">
                <a16:creationId xmlns:a16="http://schemas.microsoft.com/office/drawing/2014/main" id="{8F8787A3-6FE4-43A8-B38B-0F6A2EF11D64}"/>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D1DE0A1E-0F1E-4FFE-B209-3D9679190548}"/>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A8999867-6933-40F9-BEA0-F30FA6975498}"/>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16" name="Text Placeholder 14">
            <a:extLst>
              <a:ext uri="{FF2B5EF4-FFF2-40B4-BE49-F238E27FC236}">
                <a16:creationId xmlns:a16="http://schemas.microsoft.com/office/drawing/2014/main" id="{00E72126-EBC8-4AA7-AA53-38A15FDEC6E3}"/>
              </a:ext>
            </a:extLst>
          </p:cNvPr>
          <p:cNvSpPr>
            <a:spLocks noGrp="1"/>
          </p:cNvSpPr>
          <p:nvPr>
            <p:ph type="body" sz="quarter" idx="17" hasCustomPrompt="1"/>
          </p:nvPr>
        </p:nvSpPr>
        <p:spPr>
          <a:xfrm>
            <a:off x="1712346"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C44CA5E4-4215-49A0-86F5-2C4847D87E61}"/>
              </a:ext>
            </a:extLst>
          </p:cNvPr>
          <p:cNvSpPr>
            <a:spLocks noGrp="1"/>
          </p:cNvSpPr>
          <p:nvPr>
            <p:ph type="body" sz="quarter" idx="18" hasCustomPrompt="1"/>
          </p:nvPr>
        </p:nvSpPr>
        <p:spPr>
          <a:xfrm>
            <a:off x="2501761"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735C1917-DDF3-4A5B-AEB9-E0FBD98EC516}"/>
              </a:ext>
            </a:extLst>
          </p:cNvPr>
          <p:cNvSpPr>
            <a:spLocks noGrp="1"/>
          </p:cNvSpPr>
          <p:nvPr>
            <p:ph type="body" sz="quarter" idx="19" hasCustomPrompt="1"/>
          </p:nvPr>
        </p:nvSpPr>
        <p:spPr>
          <a:xfrm>
            <a:off x="3291176"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D0FF36A3-BF35-4A36-ADAB-547CA8CAED9F}"/>
              </a:ext>
            </a:extLst>
          </p:cNvPr>
          <p:cNvSpPr>
            <a:spLocks noGrp="1"/>
          </p:cNvSpPr>
          <p:nvPr>
            <p:ph type="body" sz="quarter" idx="20" hasCustomPrompt="1"/>
          </p:nvPr>
        </p:nvSpPr>
        <p:spPr>
          <a:xfrm>
            <a:off x="4080591"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3BE85149-0E6D-4CDC-82B6-EF6894D9C904}"/>
              </a:ext>
            </a:extLst>
          </p:cNvPr>
          <p:cNvSpPr>
            <a:spLocks noGrp="1"/>
          </p:cNvSpPr>
          <p:nvPr>
            <p:ph type="body" sz="quarter" idx="21" hasCustomPrompt="1"/>
          </p:nvPr>
        </p:nvSpPr>
        <p:spPr>
          <a:xfrm>
            <a:off x="4810807" y="3170170"/>
            <a:ext cx="61531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66E8B6B5-41D1-4EC9-84EF-1989A504B7D6}"/>
              </a:ext>
            </a:extLst>
          </p:cNvPr>
          <p:cNvSpPr>
            <a:spLocks noGrp="1"/>
          </p:cNvSpPr>
          <p:nvPr>
            <p:ph type="body" sz="quarter" idx="22" hasCustomPrompt="1"/>
          </p:nvPr>
        </p:nvSpPr>
        <p:spPr>
          <a:xfrm>
            <a:off x="5659421"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0F13F401-A13F-4EF3-88FC-D517D7F7BA55}"/>
              </a:ext>
            </a:extLst>
          </p:cNvPr>
          <p:cNvSpPr>
            <a:spLocks noGrp="1"/>
          </p:cNvSpPr>
          <p:nvPr>
            <p:ph type="body" sz="quarter" idx="23" hasCustomPrompt="1"/>
          </p:nvPr>
        </p:nvSpPr>
        <p:spPr>
          <a:xfrm>
            <a:off x="6448836"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4639D5D-D529-4EF5-9EF8-8C9B3715A28E}"/>
              </a:ext>
            </a:extLst>
          </p:cNvPr>
          <p:cNvSpPr>
            <a:spLocks noGrp="1"/>
          </p:cNvSpPr>
          <p:nvPr>
            <p:ph type="body" sz="quarter" idx="24" hasCustomPrompt="1"/>
          </p:nvPr>
        </p:nvSpPr>
        <p:spPr>
          <a:xfrm>
            <a:off x="7238251"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45E22B01-C64B-4A03-9118-68BCAECC32FA}"/>
              </a:ext>
            </a:extLst>
          </p:cNvPr>
          <p:cNvSpPr>
            <a:spLocks noGrp="1"/>
          </p:cNvSpPr>
          <p:nvPr>
            <p:ph type="body" sz="quarter" idx="25" hasCustomPrompt="1"/>
          </p:nvPr>
        </p:nvSpPr>
        <p:spPr>
          <a:xfrm>
            <a:off x="8027666"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04BA50FF-5CC3-4F90-9AA6-5942DF634BAB}"/>
              </a:ext>
            </a:extLst>
          </p:cNvPr>
          <p:cNvSpPr>
            <a:spLocks noGrp="1"/>
          </p:cNvSpPr>
          <p:nvPr>
            <p:ph type="body" sz="quarter" idx="26" hasCustomPrompt="1"/>
          </p:nvPr>
        </p:nvSpPr>
        <p:spPr>
          <a:xfrm>
            <a:off x="8817081"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5B3EEE7C-67C5-49ED-A602-F8E162B21AA6}"/>
              </a:ext>
            </a:extLst>
          </p:cNvPr>
          <p:cNvSpPr>
            <a:spLocks noGrp="1"/>
          </p:cNvSpPr>
          <p:nvPr>
            <p:ph type="body" sz="quarter" idx="27" hasCustomPrompt="1"/>
          </p:nvPr>
        </p:nvSpPr>
        <p:spPr>
          <a:xfrm>
            <a:off x="9606496"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EE91B34F-5506-49A1-8594-9259C64066FA}"/>
              </a:ext>
            </a:extLst>
          </p:cNvPr>
          <p:cNvSpPr>
            <a:spLocks noGrp="1"/>
          </p:cNvSpPr>
          <p:nvPr>
            <p:ph type="body" sz="quarter" idx="28" hasCustomPrompt="1"/>
          </p:nvPr>
        </p:nvSpPr>
        <p:spPr>
          <a:xfrm>
            <a:off x="10395907"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6A7D7592-A438-4BE7-82A5-188EF3B7021B}"/>
              </a:ext>
            </a:extLst>
          </p:cNvPr>
          <p:cNvSpPr>
            <a:spLocks noGrp="1"/>
          </p:cNvSpPr>
          <p:nvPr>
            <p:ph type="body" sz="quarter" idx="29" hasCustomPrompt="1"/>
          </p:nvPr>
        </p:nvSpPr>
        <p:spPr>
          <a:xfrm>
            <a:off x="1712346"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70F1DE9A-9607-4D77-B1CA-EA7A15A4CACA}"/>
              </a:ext>
            </a:extLst>
          </p:cNvPr>
          <p:cNvSpPr>
            <a:spLocks noGrp="1"/>
          </p:cNvSpPr>
          <p:nvPr>
            <p:ph type="body" sz="quarter" idx="30" hasCustomPrompt="1"/>
          </p:nvPr>
        </p:nvSpPr>
        <p:spPr>
          <a:xfrm>
            <a:off x="2501761"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FE726AB2-7D79-4CF4-ACA3-327A065CAA16}"/>
              </a:ext>
            </a:extLst>
          </p:cNvPr>
          <p:cNvSpPr>
            <a:spLocks noGrp="1"/>
          </p:cNvSpPr>
          <p:nvPr>
            <p:ph type="body" sz="quarter" idx="31" hasCustomPrompt="1"/>
          </p:nvPr>
        </p:nvSpPr>
        <p:spPr>
          <a:xfrm>
            <a:off x="3291176"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07991841-3C5D-4E23-ACEF-AC0C7BA2866F}"/>
              </a:ext>
            </a:extLst>
          </p:cNvPr>
          <p:cNvSpPr>
            <a:spLocks noGrp="1"/>
          </p:cNvSpPr>
          <p:nvPr>
            <p:ph type="body" sz="quarter" idx="32" hasCustomPrompt="1"/>
          </p:nvPr>
        </p:nvSpPr>
        <p:spPr>
          <a:xfrm>
            <a:off x="4080591"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E827F407-DC92-4E39-85F3-56B3405B23A9}"/>
              </a:ext>
            </a:extLst>
          </p:cNvPr>
          <p:cNvSpPr>
            <a:spLocks noGrp="1"/>
          </p:cNvSpPr>
          <p:nvPr>
            <p:ph type="body" sz="quarter" idx="33" hasCustomPrompt="1"/>
          </p:nvPr>
        </p:nvSpPr>
        <p:spPr>
          <a:xfrm>
            <a:off x="4810807" y="4871997"/>
            <a:ext cx="61531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ADBEC4B1-A92B-4923-B3C2-44570B971C86}"/>
              </a:ext>
            </a:extLst>
          </p:cNvPr>
          <p:cNvSpPr>
            <a:spLocks noGrp="1"/>
          </p:cNvSpPr>
          <p:nvPr>
            <p:ph type="body" sz="quarter" idx="34" hasCustomPrompt="1"/>
          </p:nvPr>
        </p:nvSpPr>
        <p:spPr>
          <a:xfrm>
            <a:off x="5659421"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32CD6E05-4E76-4ADF-9FC8-4321B2B9600C}"/>
              </a:ext>
            </a:extLst>
          </p:cNvPr>
          <p:cNvSpPr>
            <a:spLocks noGrp="1"/>
          </p:cNvSpPr>
          <p:nvPr>
            <p:ph type="body" sz="quarter" idx="35" hasCustomPrompt="1"/>
          </p:nvPr>
        </p:nvSpPr>
        <p:spPr>
          <a:xfrm>
            <a:off x="6448836"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40BE94-38F8-48B0-9A42-DA1A41975046}"/>
              </a:ext>
            </a:extLst>
          </p:cNvPr>
          <p:cNvSpPr>
            <a:spLocks noGrp="1"/>
          </p:cNvSpPr>
          <p:nvPr>
            <p:ph type="body" sz="quarter" idx="36" hasCustomPrompt="1"/>
          </p:nvPr>
        </p:nvSpPr>
        <p:spPr>
          <a:xfrm>
            <a:off x="7238251"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CCFECD0B-5901-4EBC-92AA-3DE8CD1132DF}"/>
              </a:ext>
            </a:extLst>
          </p:cNvPr>
          <p:cNvSpPr>
            <a:spLocks noGrp="1"/>
          </p:cNvSpPr>
          <p:nvPr>
            <p:ph type="body" sz="quarter" idx="37" hasCustomPrompt="1"/>
          </p:nvPr>
        </p:nvSpPr>
        <p:spPr>
          <a:xfrm>
            <a:off x="8027666"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B173BBB1-992E-4C62-B6EF-38E5859DA795}"/>
              </a:ext>
            </a:extLst>
          </p:cNvPr>
          <p:cNvSpPr>
            <a:spLocks noGrp="1"/>
          </p:cNvSpPr>
          <p:nvPr>
            <p:ph type="body" sz="quarter" idx="38" hasCustomPrompt="1"/>
          </p:nvPr>
        </p:nvSpPr>
        <p:spPr>
          <a:xfrm>
            <a:off x="8817081"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83639117-6091-4743-897D-3E5F4468CCAE}"/>
              </a:ext>
            </a:extLst>
          </p:cNvPr>
          <p:cNvSpPr>
            <a:spLocks noGrp="1"/>
          </p:cNvSpPr>
          <p:nvPr>
            <p:ph type="body" sz="quarter" idx="39" hasCustomPrompt="1"/>
          </p:nvPr>
        </p:nvSpPr>
        <p:spPr>
          <a:xfrm>
            <a:off x="9606496"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B7A64542-4E5B-4701-845E-5101F87E1102}"/>
              </a:ext>
            </a:extLst>
          </p:cNvPr>
          <p:cNvSpPr>
            <a:spLocks noGrp="1"/>
          </p:cNvSpPr>
          <p:nvPr>
            <p:ph type="body" sz="quarter" idx="40" hasCustomPrompt="1"/>
          </p:nvPr>
        </p:nvSpPr>
        <p:spPr>
          <a:xfrm>
            <a:off x="10395907"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0F74B4EA-4966-4ABC-8DFD-01157881B81B}"/>
              </a:ext>
            </a:extLst>
          </p:cNvPr>
          <p:cNvSpPr>
            <a:spLocks noGrp="1"/>
          </p:cNvSpPr>
          <p:nvPr>
            <p:ph type="body" sz="quarter" idx="41" hasCustomPrompt="1"/>
          </p:nvPr>
        </p:nvSpPr>
        <p:spPr>
          <a:xfrm>
            <a:off x="696804" y="2720679"/>
            <a:ext cx="1021001" cy="501726"/>
          </a:xfrm>
          <a:prstGeom prst="rect">
            <a:avLst/>
          </a:prstGeom>
        </p:spPr>
        <p:txBody>
          <a:bodyPr anchor="ctr">
            <a:noAutofit/>
          </a:bodyPr>
          <a:lstStyle>
            <a:lvl1pPr marL="0" indent="0" algn="ctr">
              <a:buNone/>
              <a:defRPr sz="2000" cap="none" spc="100" baseline="0">
                <a:solidFill>
                  <a:schemeClr val="accent5">
                    <a:lumMod val="50000"/>
                  </a:schemeClr>
                </a:solidFill>
                <a:latin typeface="+mj-lt"/>
              </a:defRPr>
            </a:lvl1pPr>
          </a:lstStyle>
          <a:p>
            <a:pPr lvl="0"/>
            <a:r>
              <a:rPr lang="en-US" dirty="0"/>
              <a:t>Add year</a:t>
            </a:r>
          </a:p>
        </p:txBody>
      </p:sp>
      <p:sp>
        <p:nvSpPr>
          <p:cNvPr id="53" name="Text Placeholder 14">
            <a:extLst>
              <a:ext uri="{FF2B5EF4-FFF2-40B4-BE49-F238E27FC236}">
                <a16:creationId xmlns:a16="http://schemas.microsoft.com/office/drawing/2014/main" id="{D7536456-E749-466F-8EFA-F33D82812277}"/>
              </a:ext>
            </a:extLst>
          </p:cNvPr>
          <p:cNvSpPr>
            <a:spLocks noGrp="1"/>
          </p:cNvSpPr>
          <p:nvPr>
            <p:ph type="body" sz="quarter" idx="42" hasCustomPrompt="1"/>
          </p:nvPr>
        </p:nvSpPr>
        <p:spPr>
          <a:xfrm>
            <a:off x="696804" y="4418755"/>
            <a:ext cx="1021001" cy="501726"/>
          </a:xfrm>
          <a:prstGeom prst="rect">
            <a:avLst/>
          </a:prstGeom>
        </p:spPr>
        <p:txBody>
          <a:bodyPr anchor="ctr">
            <a:noAutofit/>
          </a:bodyPr>
          <a:lstStyle>
            <a:lvl1pPr marL="0" indent="0" algn="ctr">
              <a:buNone/>
              <a:defRPr sz="2000" cap="none" spc="100" baseline="0">
                <a:solidFill>
                  <a:schemeClr val="accent5">
                    <a:lumMod val="50000"/>
                  </a:schemeClr>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A6C85040-3D7A-4FD1-B96E-3ED738367662}"/>
              </a:ext>
            </a:extLst>
          </p:cNvPr>
          <p:cNvSpPr>
            <a:spLocks noGrp="1"/>
          </p:cNvSpPr>
          <p:nvPr>
            <p:ph type="body" sz="quarter" idx="43" hasCustomPrompt="1"/>
          </p:nvPr>
        </p:nvSpPr>
        <p:spPr>
          <a:xfrm>
            <a:off x="2029367" y="2120620"/>
            <a:ext cx="1440088" cy="549528"/>
          </a:xfrm>
          <a:prstGeom prst="rect">
            <a:avLst/>
          </a:prstGeom>
        </p:spPr>
        <p:txBody>
          <a:bodyPr anchor="ctr">
            <a:noAutofit/>
          </a:bodyPr>
          <a:lstStyle>
            <a:lvl1pPr marL="0" indent="0" algn="ctr">
              <a:lnSpc>
                <a:spcPct val="125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966941C8-0858-4060-8F85-A63D40D05872}"/>
              </a:ext>
            </a:extLst>
          </p:cNvPr>
          <p:cNvSpPr>
            <a:spLocks noGrp="1"/>
          </p:cNvSpPr>
          <p:nvPr>
            <p:ph type="body" sz="quarter" idx="44" hasCustomPrompt="1"/>
          </p:nvPr>
        </p:nvSpPr>
        <p:spPr>
          <a:xfrm>
            <a:off x="4397612" y="2120620"/>
            <a:ext cx="1440088" cy="549528"/>
          </a:xfrm>
          <a:prstGeom prst="rect">
            <a:avLst/>
          </a:prstGeom>
        </p:spPr>
        <p:txBody>
          <a:bodyPr anchor="ctr">
            <a:noAutofit/>
          </a:bodyPr>
          <a:lstStyle>
            <a:lvl1pPr marL="0" indent="0" algn="ctr">
              <a:lnSpc>
                <a:spcPct val="125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B66D6339-390D-45A7-BBF7-ADB8D6A0168F}"/>
              </a:ext>
            </a:extLst>
          </p:cNvPr>
          <p:cNvSpPr>
            <a:spLocks noGrp="1"/>
          </p:cNvSpPr>
          <p:nvPr>
            <p:ph type="body" sz="quarter" idx="45" hasCustomPrompt="1"/>
          </p:nvPr>
        </p:nvSpPr>
        <p:spPr>
          <a:xfrm>
            <a:off x="8344687" y="2120620"/>
            <a:ext cx="1440088" cy="549528"/>
          </a:xfrm>
          <a:prstGeom prst="rect">
            <a:avLst/>
          </a:prstGeom>
        </p:spPr>
        <p:txBody>
          <a:bodyPr anchor="ctr">
            <a:noAutofit/>
          </a:bodyPr>
          <a:lstStyle>
            <a:lvl1pPr marL="0" indent="0" algn="ctr">
              <a:lnSpc>
                <a:spcPct val="125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89C25EC2-6755-441D-BD59-204C60EFD6AE}"/>
              </a:ext>
            </a:extLst>
          </p:cNvPr>
          <p:cNvSpPr>
            <a:spLocks noGrp="1"/>
          </p:cNvSpPr>
          <p:nvPr>
            <p:ph type="body" sz="quarter" idx="46" hasCustomPrompt="1"/>
          </p:nvPr>
        </p:nvSpPr>
        <p:spPr>
          <a:xfrm>
            <a:off x="2029367" y="3854752"/>
            <a:ext cx="1440088" cy="557165"/>
          </a:xfrm>
          <a:prstGeom prst="rect">
            <a:avLst/>
          </a:prstGeom>
        </p:spPr>
        <p:txBody>
          <a:bodyPr anchor="ctr">
            <a:noAutofit/>
          </a:bodyPr>
          <a:lstStyle>
            <a:lvl1pPr marL="0" indent="0" algn="ctr">
              <a:lnSpc>
                <a:spcPct val="125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5AA552AB-DFEE-4CE4-9596-F63F557FD478}"/>
              </a:ext>
            </a:extLst>
          </p:cNvPr>
          <p:cNvSpPr>
            <a:spLocks noGrp="1"/>
          </p:cNvSpPr>
          <p:nvPr>
            <p:ph type="body" sz="quarter" idx="47" hasCustomPrompt="1"/>
          </p:nvPr>
        </p:nvSpPr>
        <p:spPr>
          <a:xfrm>
            <a:off x="5976442" y="3854752"/>
            <a:ext cx="1440088" cy="557165"/>
          </a:xfrm>
          <a:prstGeom prst="rect">
            <a:avLst/>
          </a:prstGeom>
        </p:spPr>
        <p:txBody>
          <a:bodyPr anchor="ctr">
            <a:noAutofit/>
          </a:bodyPr>
          <a:lstStyle>
            <a:lvl1pPr marL="0" indent="0" algn="ctr">
              <a:lnSpc>
                <a:spcPct val="100000"/>
              </a:lnSpc>
              <a:spcBef>
                <a:spcPts val="0"/>
              </a:spcBef>
              <a:buNone/>
              <a:defRPr sz="1400" b="1" cap="none" spc="100" baseline="0">
                <a:solidFill>
                  <a:schemeClr val="accent4"/>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8AA79F31-661A-42DB-97E9-B3633BF6622E}"/>
              </a:ext>
            </a:extLst>
          </p:cNvPr>
          <p:cNvSpPr>
            <a:spLocks noGrp="1"/>
          </p:cNvSpPr>
          <p:nvPr>
            <p:ph type="body" sz="quarter" idx="48" hasCustomPrompt="1"/>
          </p:nvPr>
        </p:nvSpPr>
        <p:spPr>
          <a:xfrm>
            <a:off x="9923517" y="3854752"/>
            <a:ext cx="1440088" cy="557165"/>
          </a:xfrm>
          <a:prstGeom prst="rect">
            <a:avLst/>
          </a:prstGeom>
        </p:spPr>
        <p:txBody>
          <a:bodyPr anchor="ctr">
            <a:noAutofit/>
          </a:bodyPr>
          <a:lstStyle>
            <a:lvl1pPr marL="0" indent="0" algn="ctr">
              <a:lnSpc>
                <a:spcPct val="125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5171E1E5-ACAD-4ED5-AAF2-539AF0733FC8}"/>
              </a:ext>
            </a:extLst>
          </p:cNvPr>
          <p:cNvSpPr>
            <a:spLocks noGrp="1"/>
          </p:cNvSpPr>
          <p:nvPr>
            <p:ph type="title" hasCustomPrompt="1"/>
          </p:nvPr>
        </p:nvSpPr>
        <p:spPr>
          <a:xfrm>
            <a:off x="838200" y="671808"/>
            <a:ext cx="10515600" cy="661924"/>
          </a:xfrm>
        </p:spPr>
        <p:txBody>
          <a:bodyPr/>
          <a:lstStyle>
            <a:lvl1pPr>
              <a:defRPr/>
            </a:lvl1pPr>
          </a:lstStyle>
          <a:p>
            <a:r>
              <a:rPr lang="en-US" dirty="0"/>
              <a:t>Click to add title</a:t>
            </a:r>
          </a:p>
        </p:txBody>
      </p:sp>
    </p:spTree>
    <p:extLst>
      <p:ext uri="{BB962C8B-B14F-4D97-AF65-F5344CB8AC3E}">
        <p14:creationId xmlns:p14="http://schemas.microsoft.com/office/powerpoint/2010/main" val="1808358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1DFB87B-D4AD-42B4-8993-D5BD0311CFF4}"/>
              </a:ext>
            </a:extLst>
          </p:cNvPr>
          <p:cNvSpPr>
            <a:spLocks noGrp="1"/>
          </p:cNvSpPr>
          <p:nvPr>
            <p:ph type="dt" sz="half" idx="10"/>
          </p:nvPr>
        </p:nvSpPr>
        <p:spPr/>
        <p:txBody>
          <a:bodyPr>
            <a:noAutofit/>
          </a:bodyPr>
          <a:lstStyle>
            <a:lvl1pPr>
              <a:defRPr>
                <a:solidFill>
                  <a:schemeClr val="bg2">
                    <a:lumMod val="50000"/>
                  </a:schemeClr>
                </a:solidFill>
              </a:defRPr>
            </a:lvl1pPr>
          </a:lstStyle>
          <a:p>
            <a:r>
              <a:rPr lang="en-US" dirty="0"/>
              <a:t>8/03/20XX</a:t>
            </a:r>
          </a:p>
        </p:txBody>
      </p:sp>
      <p:sp>
        <p:nvSpPr>
          <p:cNvPr id="4" name="Footer Placeholder 3">
            <a:extLst>
              <a:ext uri="{FF2B5EF4-FFF2-40B4-BE49-F238E27FC236}">
                <a16:creationId xmlns:a16="http://schemas.microsoft.com/office/drawing/2014/main" id="{DEBDA0E7-08C2-442E-A8B3-F1218B69F28B}"/>
              </a:ext>
            </a:extLst>
          </p:cNvPr>
          <p:cNvSpPr>
            <a:spLocks noGrp="1"/>
          </p:cNvSpPr>
          <p:nvPr>
            <p:ph type="ftr" sz="quarter" idx="11"/>
          </p:nvPr>
        </p:nvSpPr>
        <p:spPr/>
        <p:txBody>
          <a:bodyPr>
            <a:noAutofit/>
          </a:bodyPr>
          <a:lstStyle>
            <a:lvl1pPr>
              <a:defRPr>
                <a:solidFill>
                  <a:schemeClr val="bg2">
                    <a:lumMod val="50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869842E0-2E48-4C5C-9EC5-429BF2DA44B5}"/>
              </a:ext>
            </a:extLst>
          </p:cNvPr>
          <p:cNvSpPr>
            <a:spLocks noGrp="1"/>
          </p:cNvSpPr>
          <p:nvPr>
            <p:ph type="sldNum" sz="quarter" idx="12"/>
          </p:nvPr>
        </p:nvSpPr>
        <p:spPr/>
        <p:txBody>
          <a:bodyPr>
            <a:noAutofit/>
          </a:bodyPr>
          <a:lstStyle>
            <a:lvl1pPr>
              <a:defRPr>
                <a:solidFill>
                  <a:schemeClr val="bg2">
                    <a:lumMod val="50000"/>
                  </a:schemeClr>
                </a:solidFill>
              </a:defRPr>
            </a:lvl1pPr>
          </a:lstStyle>
          <a:p>
            <a:fld id="{BF860B6F-2FE3-4DE6-9496-980E987E7466}" type="slidenum">
              <a:rPr lang="en-US" smtClean="0"/>
              <a:pPr/>
              <a:t>‹#›</a:t>
            </a:fld>
            <a:endParaRPr lang="en-US" dirty="0"/>
          </a:p>
        </p:txBody>
      </p:sp>
      <p:sp>
        <p:nvSpPr>
          <p:cNvPr id="2" name="Rectangle 1">
            <a:extLst>
              <a:ext uri="{FF2B5EF4-FFF2-40B4-BE49-F238E27FC236}">
                <a16:creationId xmlns:a16="http://schemas.microsoft.com/office/drawing/2014/main" id="{AA3808EC-BC22-46D4-895E-0A67F6EE1907}"/>
              </a:ext>
            </a:extLst>
          </p:cNvPr>
          <p:cNvSpPr/>
          <p:nvPr userDrawn="1"/>
        </p:nvSpPr>
        <p:spPr>
          <a:xfrm>
            <a:off x="9393543" y="0"/>
            <a:ext cx="1855263" cy="445995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6783E2FE-F5EA-4C43-BC5B-23330B11D446}"/>
              </a:ext>
            </a:extLst>
          </p:cNvPr>
          <p:cNvSpPr>
            <a:spLocks noGrp="1"/>
          </p:cNvSpPr>
          <p:nvPr>
            <p:ph type="title" hasCustomPrompt="1"/>
          </p:nvPr>
        </p:nvSpPr>
        <p:spPr>
          <a:xfrm rot="5400000">
            <a:off x="8333552" y="3930709"/>
            <a:ext cx="3975244" cy="996551"/>
          </a:xfrm>
        </p:spPr>
        <p:txBody>
          <a:bodyPr/>
          <a:lstStyle>
            <a:lvl1pPr>
              <a:defRPr/>
            </a:lvl1pPr>
          </a:lstStyle>
          <a:p>
            <a:r>
              <a:rPr lang="en-US" dirty="0"/>
              <a:t>Click to add title</a:t>
            </a:r>
          </a:p>
        </p:txBody>
      </p:sp>
    </p:spTree>
    <p:extLst>
      <p:ext uri="{BB962C8B-B14F-4D97-AF65-F5344CB8AC3E}">
        <p14:creationId xmlns:p14="http://schemas.microsoft.com/office/powerpoint/2010/main" val="5785927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40F7723-F5B1-4A97-921F-93E42B12D62B}"/>
              </a:ext>
            </a:extLst>
          </p:cNvPr>
          <p:cNvSpPr/>
          <p:nvPr userDrawn="1"/>
        </p:nvSpPr>
        <p:spPr>
          <a:xfrm>
            <a:off x="4659086" y="0"/>
            <a:ext cx="753291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Date Placeholder 2">
            <a:extLst>
              <a:ext uri="{FF2B5EF4-FFF2-40B4-BE49-F238E27FC236}">
                <a16:creationId xmlns:a16="http://schemas.microsoft.com/office/drawing/2014/main" id="{E1670FDF-6533-4E3F-94A4-2548DA2F9C6C}"/>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DFDB69DE-3108-4A10-8EDD-EC2EF3F52F04}"/>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C49B337B-1B07-4B9D-9563-C5E433F8395A}"/>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9" name="Picture Placeholder 9">
            <a:extLst>
              <a:ext uri="{FF2B5EF4-FFF2-40B4-BE49-F238E27FC236}">
                <a16:creationId xmlns:a16="http://schemas.microsoft.com/office/drawing/2014/main" id="{FA44B00A-A50E-49C2-AE8C-E243734442AF}"/>
              </a:ext>
            </a:extLst>
          </p:cNvPr>
          <p:cNvSpPr>
            <a:spLocks noGrp="1"/>
          </p:cNvSpPr>
          <p:nvPr>
            <p:ph type="pic" sz="quarter" idx="14" hasCustomPrompt="1"/>
          </p:nvPr>
        </p:nvSpPr>
        <p:spPr>
          <a:xfrm>
            <a:off x="6031913" y="671944"/>
            <a:ext cx="2013133" cy="1697455"/>
          </a:xfrm>
          <a:prstGeom prst="rect">
            <a:avLst/>
          </a:prstGeom>
        </p:spPr>
        <p:txBody>
          <a:bodyPr>
            <a:noAutofit/>
          </a:bodyPr>
          <a:lstStyle>
            <a:lvl1pPr marL="0" indent="0" algn="ctr">
              <a:buNone/>
              <a:defRPr/>
            </a:lvl1pPr>
          </a:lstStyle>
          <a:p>
            <a:r>
              <a:rPr lang="en-US" dirty="0"/>
              <a:t>Click to add photo</a:t>
            </a:r>
          </a:p>
        </p:txBody>
      </p:sp>
      <p:sp>
        <p:nvSpPr>
          <p:cNvPr id="10" name="Text Placeholder 10">
            <a:extLst>
              <a:ext uri="{FF2B5EF4-FFF2-40B4-BE49-F238E27FC236}">
                <a16:creationId xmlns:a16="http://schemas.microsoft.com/office/drawing/2014/main" id="{300A1A7F-BD7F-4CB8-A8BD-C7DDCD62C9A8}"/>
              </a:ext>
            </a:extLst>
          </p:cNvPr>
          <p:cNvSpPr>
            <a:spLocks noGrp="1"/>
          </p:cNvSpPr>
          <p:nvPr>
            <p:ph type="body" sz="quarter" idx="18" hasCustomPrompt="1"/>
          </p:nvPr>
        </p:nvSpPr>
        <p:spPr>
          <a:xfrm>
            <a:off x="5794627" y="2426760"/>
            <a:ext cx="2487705" cy="411277"/>
          </a:xfrm>
          <a:prstGeom prst="rect">
            <a:avLst/>
          </a:prstGeom>
        </p:spPr>
        <p:txBody>
          <a:bodyPr anchor="b">
            <a:noAutofit/>
          </a:bodyPr>
          <a:lstStyle>
            <a:lvl1pPr marL="0" indent="0" algn="ctr">
              <a:buNone/>
              <a:defRPr sz="1600" cap="all" spc="100" baseline="0">
                <a:solidFill>
                  <a:schemeClr val="accent1"/>
                </a:solidFill>
                <a:latin typeface="+mj-lt"/>
              </a:defRPr>
            </a:lvl1pPr>
          </a:lstStyle>
          <a:p>
            <a:pPr lvl="0"/>
            <a:r>
              <a:rPr lang="en-US" dirty="0"/>
              <a:t>Add name</a:t>
            </a:r>
          </a:p>
        </p:txBody>
      </p:sp>
      <p:sp>
        <p:nvSpPr>
          <p:cNvPr id="11" name="Text Placeholder 10">
            <a:extLst>
              <a:ext uri="{FF2B5EF4-FFF2-40B4-BE49-F238E27FC236}">
                <a16:creationId xmlns:a16="http://schemas.microsoft.com/office/drawing/2014/main" id="{C4253CF9-87EA-4162-8CBD-63E10EBEB6E6}"/>
              </a:ext>
            </a:extLst>
          </p:cNvPr>
          <p:cNvSpPr>
            <a:spLocks noGrp="1"/>
          </p:cNvSpPr>
          <p:nvPr>
            <p:ph type="body" sz="quarter" idx="19" hasCustomPrompt="1"/>
          </p:nvPr>
        </p:nvSpPr>
        <p:spPr>
          <a:xfrm>
            <a:off x="5794627" y="2801755"/>
            <a:ext cx="2487705" cy="435631"/>
          </a:xfrm>
          <a:prstGeom prst="rect">
            <a:avLst/>
          </a:prstGeom>
        </p:spPr>
        <p:txBody>
          <a:bodyPr anchor="t">
            <a:noAutofit/>
          </a:bodyPr>
          <a:lstStyle>
            <a:lvl1pPr marL="0" indent="0" algn="ctr">
              <a:buNone/>
              <a:defRPr sz="1400" cap="none" spc="100" baseline="0">
                <a:solidFill>
                  <a:schemeClr val="accent1"/>
                </a:solidFill>
                <a:latin typeface="+mn-lt"/>
              </a:defRPr>
            </a:lvl1pPr>
          </a:lstStyle>
          <a:p>
            <a:pPr lvl="0"/>
            <a:r>
              <a:rPr lang="en-US"/>
              <a:t>Add title</a:t>
            </a:r>
          </a:p>
        </p:txBody>
      </p:sp>
      <p:sp>
        <p:nvSpPr>
          <p:cNvPr id="24" name="Picture Placeholder 9">
            <a:extLst>
              <a:ext uri="{FF2B5EF4-FFF2-40B4-BE49-F238E27FC236}">
                <a16:creationId xmlns:a16="http://schemas.microsoft.com/office/drawing/2014/main" id="{F099E8E6-E766-4B5B-8E98-7D92E8F91A95}"/>
              </a:ext>
            </a:extLst>
          </p:cNvPr>
          <p:cNvSpPr>
            <a:spLocks noGrp="1"/>
          </p:cNvSpPr>
          <p:nvPr>
            <p:ph type="pic" sz="quarter" idx="23" hasCustomPrompt="1"/>
          </p:nvPr>
        </p:nvSpPr>
        <p:spPr>
          <a:xfrm>
            <a:off x="9038065" y="671944"/>
            <a:ext cx="2013133" cy="1697455"/>
          </a:xfrm>
          <a:prstGeom prst="rect">
            <a:avLst/>
          </a:prstGeom>
        </p:spPr>
        <p:txBody>
          <a:bodyPr>
            <a:noAutofit/>
          </a:bodyPr>
          <a:lstStyle>
            <a:lvl1pPr marL="0" indent="0" algn="ctr">
              <a:buNone/>
              <a:defRPr/>
            </a:lvl1pPr>
          </a:lstStyle>
          <a:p>
            <a:r>
              <a:rPr lang="en-US" dirty="0"/>
              <a:t>Click to add photo</a:t>
            </a:r>
          </a:p>
        </p:txBody>
      </p:sp>
      <p:sp>
        <p:nvSpPr>
          <p:cNvPr id="30" name="Text Placeholder 10">
            <a:extLst>
              <a:ext uri="{FF2B5EF4-FFF2-40B4-BE49-F238E27FC236}">
                <a16:creationId xmlns:a16="http://schemas.microsoft.com/office/drawing/2014/main" id="{A3AC6007-1F43-4D93-842F-2E1F01D19B20}"/>
              </a:ext>
            </a:extLst>
          </p:cNvPr>
          <p:cNvSpPr>
            <a:spLocks noGrp="1"/>
          </p:cNvSpPr>
          <p:nvPr>
            <p:ph type="body" sz="quarter" idx="29" hasCustomPrompt="1"/>
          </p:nvPr>
        </p:nvSpPr>
        <p:spPr>
          <a:xfrm>
            <a:off x="8800779" y="2426197"/>
            <a:ext cx="2487705" cy="411277"/>
          </a:xfrm>
          <a:prstGeom prst="rect">
            <a:avLst/>
          </a:prstGeom>
        </p:spPr>
        <p:txBody>
          <a:bodyPr anchor="b">
            <a:noAutofit/>
          </a:bodyPr>
          <a:lstStyle>
            <a:lvl1pPr marL="0" indent="0" algn="ctr">
              <a:buNone/>
              <a:defRPr sz="1600" cap="all" spc="100" baseline="0">
                <a:solidFill>
                  <a:schemeClr val="accent1"/>
                </a:solidFill>
                <a:latin typeface="+mj-lt"/>
              </a:defRPr>
            </a:lvl1pPr>
          </a:lstStyle>
          <a:p>
            <a:pPr lvl="0"/>
            <a:r>
              <a:rPr lang="en-US"/>
              <a:t>Add name</a:t>
            </a:r>
          </a:p>
        </p:txBody>
      </p:sp>
      <p:sp>
        <p:nvSpPr>
          <p:cNvPr id="31" name="Text Placeholder 10">
            <a:extLst>
              <a:ext uri="{FF2B5EF4-FFF2-40B4-BE49-F238E27FC236}">
                <a16:creationId xmlns:a16="http://schemas.microsoft.com/office/drawing/2014/main" id="{85EC4308-1195-47F4-A415-8637701ADF8A}"/>
              </a:ext>
            </a:extLst>
          </p:cNvPr>
          <p:cNvSpPr>
            <a:spLocks noGrp="1"/>
          </p:cNvSpPr>
          <p:nvPr>
            <p:ph type="body" sz="quarter" idx="30" hasCustomPrompt="1"/>
          </p:nvPr>
        </p:nvSpPr>
        <p:spPr>
          <a:xfrm>
            <a:off x="8800779" y="2801192"/>
            <a:ext cx="2487705" cy="435631"/>
          </a:xfrm>
          <a:prstGeom prst="rect">
            <a:avLst/>
          </a:prstGeom>
        </p:spPr>
        <p:txBody>
          <a:bodyPr anchor="t">
            <a:noAutofit/>
          </a:bodyPr>
          <a:lstStyle>
            <a:lvl1pPr marL="0" indent="0" algn="ctr">
              <a:buNone/>
              <a:defRPr sz="1400" cap="none" spc="100" baseline="0">
                <a:solidFill>
                  <a:schemeClr val="accent1"/>
                </a:solidFill>
                <a:latin typeface="+mn-lt"/>
              </a:defRPr>
            </a:lvl1pPr>
          </a:lstStyle>
          <a:p>
            <a:pPr lvl="0"/>
            <a:r>
              <a:rPr lang="en-US"/>
              <a:t>Add title</a:t>
            </a:r>
          </a:p>
        </p:txBody>
      </p:sp>
      <p:sp>
        <p:nvSpPr>
          <p:cNvPr id="38" name="Picture Placeholder 9">
            <a:extLst>
              <a:ext uri="{FF2B5EF4-FFF2-40B4-BE49-F238E27FC236}">
                <a16:creationId xmlns:a16="http://schemas.microsoft.com/office/drawing/2014/main" id="{8E583185-DBE3-45E6-B367-B88C50A91CEA}"/>
              </a:ext>
            </a:extLst>
          </p:cNvPr>
          <p:cNvSpPr>
            <a:spLocks noGrp="1"/>
          </p:cNvSpPr>
          <p:nvPr>
            <p:ph type="pic" sz="quarter" idx="31" hasCustomPrompt="1"/>
          </p:nvPr>
        </p:nvSpPr>
        <p:spPr>
          <a:xfrm>
            <a:off x="6031913" y="3494316"/>
            <a:ext cx="2013133" cy="1697455"/>
          </a:xfrm>
          <a:prstGeom prst="rect">
            <a:avLst/>
          </a:prstGeom>
        </p:spPr>
        <p:txBody>
          <a:bodyPr>
            <a:noAutofit/>
          </a:bodyPr>
          <a:lstStyle>
            <a:lvl1pPr marL="0" indent="0" algn="ctr">
              <a:buNone/>
              <a:defRPr/>
            </a:lvl1pPr>
          </a:lstStyle>
          <a:p>
            <a:r>
              <a:rPr lang="en-US" dirty="0"/>
              <a:t>Click to add photo</a:t>
            </a:r>
          </a:p>
        </p:txBody>
      </p:sp>
      <p:sp>
        <p:nvSpPr>
          <p:cNvPr id="39" name="Text Placeholder 10">
            <a:extLst>
              <a:ext uri="{FF2B5EF4-FFF2-40B4-BE49-F238E27FC236}">
                <a16:creationId xmlns:a16="http://schemas.microsoft.com/office/drawing/2014/main" id="{0B472BE4-F051-416A-AFCF-53E847C3E546}"/>
              </a:ext>
            </a:extLst>
          </p:cNvPr>
          <p:cNvSpPr>
            <a:spLocks noGrp="1"/>
          </p:cNvSpPr>
          <p:nvPr>
            <p:ph type="body" sz="quarter" idx="32" hasCustomPrompt="1"/>
          </p:nvPr>
        </p:nvSpPr>
        <p:spPr>
          <a:xfrm>
            <a:off x="5794627" y="5249132"/>
            <a:ext cx="2487705" cy="411277"/>
          </a:xfrm>
          <a:prstGeom prst="rect">
            <a:avLst/>
          </a:prstGeom>
        </p:spPr>
        <p:txBody>
          <a:bodyPr anchor="b">
            <a:noAutofit/>
          </a:bodyPr>
          <a:lstStyle>
            <a:lvl1pPr marL="0" indent="0" algn="ctr">
              <a:buNone/>
              <a:defRPr sz="1600" cap="all" spc="100" baseline="0">
                <a:solidFill>
                  <a:schemeClr val="accent1"/>
                </a:solidFill>
                <a:latin typeface="+mj-lt"/>
              </a:defRPr>
            </a:lvl1pPr>
          </a:lstStyle>
          <a:p>
            <a:pPr lvl="0"/>
            <a:r>
              <a:rPr lang="en-US"/>
              <a:t>Add name</a:t>
            </a:r>
          </a:p>
        </p:txBody>
      </p:sp>
      <p:sp>
        <p:nvSpPr>
          <p:cNvPr id="40" name="Text Placeholder 10">
            <a:extLst>
              <a:ext uri="{FF2B5EF4-FFF2-40B4-BE49-F238E27FC236}">
                <a16:creationId xmlns:a16="http://schemas.microsoft.com/office/drawing/2014/main" id="{FF4A7512-D4D0-4D2E-A300-C5EE0AC2EC89}"/>
              </a:ext>
            </a:extLst>
          </p:cNvPr>
          <p:cNvSpPr>
            <a:spLocks noGrp="1"/>
          </p:cNvSpPr>
          <p:nvPr>
            <p:ph type="body" sz="quarter" idx="33" hasCustomPrompt="1"/>
          </p:nvPr>
        </p:nvSpPr>
        <p:spPr>
          <a:xfrm>
            <a:off x="5794627" y="5624127"/>
            <a:ext cx="2487705" cy="435631"/>
          </a:xfrm>
          <a:prstGeom prst="rect">
            <a:avLst/>
          </a:prstGeom>
        </p:spPr>
        <p:txBody>
          <a:bodyPr anchor="t">
            <a:noAutofit/>
          </a:bodyPr>
          <a:lstStyle>
            <a:lvl1pPr marL="0" indent="0" algn="ctr">
              <a:buNone/>
              <a:defRPr sz="1400" cap="none" spc="100" baseline="0">
                <a:solidFill>
                  <a:schemeClr val="accent1"/>
                </a:solidFill>
                <a:latin typeface="+mn-lt"/>
              </a:defRPr>
            </a:lvl1pPr>
          </a:lstStyle>
          <a:p>
            <a:pPr lvl="0"/>
            <a:r>
              <a:rPr lang="en-US"/>
              <a:t>Add title</a:t>
            </a:r>
          </a:p>
        </p:txBody>
      </p:sp>
      <p:sp>
        <p:nvSpPr>
          <p:cNvPr id="41" name="Picture Placeholder 9">
            <a:extLst>
              <a:ext uri="{FF2B5EF4-FFF2-40B4-BE49-F238E27FC236}">
                <a16:creationId xmlns:a16="http://schemas.microsoft.com/office/drawing/2014/main" id="{7CBE80F1-F6E2-416E-9F4A-EBE15E0F94A5}"/>
              </a:ext>
            </a:extLst>
          </p:cNvPr>
          <p:cNvSpPr>
            <a:spLocks noGrp="1"/>
          </p:cNvSpPr>
          <p:nvPr>
            <p:ph type="pic" sz="quarter" idx="34" hasCustomPrompt="1"/>
          </p:nvPr>
        </p:nvSpPr>
        <p:spPr>
          <a:xfrm>
            <a:off x="9038065" y="3494316"/>
            <a:ext cx="2013133" cy="1697455"/>
          </a:xfrm>
          <a:prstGeom prst="rect">
            <a:avLst/>
          </a:prstGeom>
        </p:spPr>
        <p:txBody>
          <a:bodyPr>
            <a:noAutofit/>
          </a:bodyPr>
          <a:lstStyle>
            <a:lvl1pPr marL="0" indent="0" algn="ctr">
              <a:buNone/>
              <a:defRPr/>
            </a:lvl1pPr>
          </a:lstStyle>
          <a:p>
            <a:r>
              <a:rPr lang="en-US" dirty="0"/>
              <a:t>Click to add photo</a:t>
            </a:r>
          </a:p>
        </p:txBody>
      </p:sp>
      <p:sp>
        <p:nvSpPr>
          <p:cNvPr id="42" name="Text Placeholder 10">
            <a:extLst>
              <a:ext uri="{FF2B5EF4-FFF2-40B4-BE49-F238E27FC236}">
                <a16:creationId xmlns:a16="http://schemas.microsoft.com/office/drawing/2014/main" id="{B9A76D07-863C-4818-9D9C-99B8F83B8F41}"/>
              </a:ext>
            </a:extLst>
          </p:cNvPr>
          <p:cNvSpPr>
            <a:spLocks noGrp="1"/>
          </p:cNvSpPr>
          <p:nvPr>
            <p:ph type="body" sz="quarter" idx="35" hasCustomPrompt="1"/>
          </p:nvPr>
        </p:nvSpPr>
        <p:spPr>
          <a:xfrm>
            <a:off x="8800779" y="5248569"/>
            <a:ext cx="2487705" cy="411277"/>
          </a:xfrm>
          <a:prstGeom prst="rect">
            <a:avLst/>
          </a:prstGeom>
        </p:spPr>
        <p:txBody>
          <a:bodyPr anchor="b">
            <a:noAutofit/>
          </a:bodyPr>
          <a:lstStyle>
            <a:lvl1pPr marL="0" indent="0" algn="ctr">
              <a:buNone/>
              <a:defRPr sz="1600" cap="all" spc="100" baseline="0">
                <a:solidFill>
                  <a:schemeClr val="accent1"/>
                </a:solidFill>
                <a:latin typeface="+mj-lt"/>
              </a:defRPr>
            </a:lvl1pPr>
          </a:lstStyle>
          <a:p>
            <a:pPr lvl="0"/>
            <a:r>
              <a:rPr lang="en-US"/>
              <a:t>Add name</a:t>
            </a:r>
          </a:p>
        </p:txBody>
      </p:sp>
      <p:sp>
        <p:nvSpPr>
          <p:cNvPr id="43" name="Text Placeholder 10">
            <a:extLst>
              <a:ext uri="{FF2B5EF4-FFF2-40B4-BE49-F238E27FC236}">
                <a16:creationId xmlns:a16="http://schemas.microsoft.com/office/drawing/2014/main" id="{822CAEC7-C513-41B6-9F77-3D5481F849EE}"/>
              </a:ext>
            </a:extLst>
          </p:cNvPr>
          <p:cNvSpPr>
            <a:spLocks noGrp="1"/>
          </p:cNvSpPr>
          <p:nvPr>
            <p:ph type="body" sz="quarter" idx="36" hasCustomPrompt="1"/>
          </p:nvPr>
        </p:nvSpPr>
        <p:spPr>
          <a:xfrm>
            <a:off x="8800779" y="5623564"/>
            <a:ext cx="2487705" cy="435631"/>
          </a:xfrm>
          <a:prstGeom prst="rect">
            <a:avLst/>
          </a:prstGeom>
        </p:spPr>
        <p:txBody>
          <a:bodyPr anchor="t">
            <a:noAutofit/>
          </a:bodyPr>
          <a:lstStyle>
            <a:lvl1pPr marL="0" indent="0" algn="ctr">
              <a:buNone/>
              <a:defRPr sz="1400" cap="none" spc="100" baseline="0">
                <a:solidFill>
                  <a:schemeClr val="accent1"/>
                </a:solidFill>
                <a:latin typeface="+mn-lt"/>
              </a:defRPr>
            </a:lvl1pPr>
          </a:lstStyle>
          <a:p>
            <a:pPr lvl="0"/>
            <a:r>
              <a:rPr lang="en-US"/>
              <a:t>Add title</a:t>
            </a:r>
          </a:p>
        </p:txBody>
      </p:sp>
      <p:sp>
        <p:nvSpPr>
          <p:cNvPr id="2" name="Title 1">
            <a:extLst>
              <a:ext uri="{FF2B5EF4-FFF2-40B4-BE49-F238E27FC236}">
                <a16:creationId xmlns:a16="http://schemas.microsoft.com/office/drawing/2014/main" id="{2CC03895-E987-4148-AB13-798D65CB7B03}"/>
              </a:ext>
            </a:extLst>
          </p:cNvPr>
          <p:cNvSpPr>
            <a:spLocks noGrp="1"/>
          </p:cNvSpPr>
          <p:nvPr>
            <p:ph type="title" hasCustomPrompt="1"/>
          </p:nvPr>
        </p:nvSpPr>
        <p:spPr>
          <a:xfrm rot="16200000">
            <a:off x="2238083" y="2746661"/>
            <a:ext cx="4907372" cy="1076155"/>
          </a:xfrm>
        </p:spPr>
        <p:txBody>
          <a:bodyPr/>
          <a:lstStyle>
            <a:lvl1pPr algn="ctr">
              <a:defRPr/>
            </a:lvl1pPr>
          </a:lstStyle>
          <a:p>
            <a:r>
              <a:rPr lang="en-US" dirty="0"/>
              <a:t>Click to add title</a:t>
            </a:r>
          </a:p>
        </p:txBody>
      </p:sp>
    </p:spTree>
    <p:extLst>
      <p:ext uri="{BB962C8B-B14F-4D97-AF65-F5344CB8AC3E}">
        <p14:creationId xmlns:p14="http://schemas.microsoft.com/office/powerpoint/2010/main" val="22897451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64182B-9BBA-4B44-BC53-045107E9371D}"/>
              </a:ext>
            </a:extLst>
          </p:cNvPr>
          <p:cNvSpPr/>
          <p:nvPr userDrawn="1"/>
        </p:nvSpPr>
        <p:spPr>
          <a:xfrm>
            <a:off x="2754086" y="0"/>
            <a:ext cx="943791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Date Placeholder 2">
            <a:extLst>
              <a:ext uri="{FF2B5EF4-FFF2-40B4-BE49-F238E27FC236}">
                <a16:creationId xmlns:a16="http://schemas.microsoft.com/office/drawing/2014/main" id="{07DA1795-FD62-4E99-989E-A14C0571A741}"/>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0F25EE35-717E-4E9F-A75B-366341B39E7B}"/>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43C606A6-DC50-4DDF-8621-3D530D52B5E4}"/>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8" name="Picture Placeholder 9">
            <a:extLst>
              <a:ext uri="{FF2B5EF4-FFF2-40B4-BE49-F238E27FC236}">
                <a16:creationId xmlns:a16="http://schemas.microsoft.com/office/drawing/2014/main" id="{9DE112EE-5EA4-49AF-8AF9-754D30C1448E}"/>
              </a:ext>
            </a:extLst>
          </p:cNvPr>
          <p:cNvSpPr>
            <a:spLocks noGrp="1"/>
          </p:cNvSpPr>
          <p:nvPr>
            <p:ph type="pic" sz="quarter" idx="14" hasCustomPrompt="1"/>
          </p:nvPr>
        </p:nvSpPr>
        <p:spPr>
          <a:xfrm>
            <a:off x="3758452" y="1190975"/>
            <a:ext cx="1415744" cy="1193742"/>
          </a:xfrm>
          <a:prstGeom prst="rect">
            <a:avLst/>
          </a:prstGeom>
        </p:spPr>
        <p:txBody>
          <a:bodyPr>
            <a:noAutofit/>
          </a:bodyPr>
          <a:lstStyle>
            <a:lvl1pPr marL="0" indent="0" algn="ctr">
              <a:buNone/>
              <a:defRPr/>
            </a:lvl1pPr>
          </a:lstStyle>
          <a:p>
            <a:r>
              <a:rPr lang="en-US" dirty="0"/>
              <a:t>Click to add photo</a:t>
            </a:r>
          </a:p>
        </p:txBody>
      </p:sp>
      <p:sp>
        <p:nvSpPr>
          <p:cNvPr id="9" name="Text Placeholder 10">
            <a:extLst>
              <a:ext uri="{FF2B5EF4-FFF2-40B4-BE49-F238E27FC236}">
                <a16:creationId xmlns:a16="http://schemas.microsoft.com/office/drawing/2014/main" id="{63210BF0-55FD-4D41-9458-4492BAD292AE}"/>
              </a:ext>
            </a:extLst>
          </p:cNvPr>
          <p:cNvSpPr>
            <a:spLocks noGrp="1"/>
          </p:cNvSpPr>
          <p:nvPr>
            <p:ph type="body" sz="quarter" idx="18" hasCustomPrompt="1"/>
          </p:nvPr>
        </p:nvSpPr>
        <p:spPr>
          <a:xfrm>
            <a:off x="3474958" y="2442078"/>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10" name="Text Placeholder 10">
            <a:extLst>
              <a:ext uri="{FF2B5EF4-FFF2-40B4-BE49-F238E27FC236}">
                <a16:creationId xmlns:a16="http://schemas.microsoft.com/office/drawing/2014/main" id="{A739369F-4EDD-4B19-8395-084759667B62}"/>
              </a:ext>
            </a:extLst>
          </p:cNvPr>
          <p:cNvSpPr>
            <a:spLocks noGrp="1"/>
          </p:cNvSpPr>
          <p:nvPr>
            <p:ph type="body" sz="quarter" idx="19" hasCustomPrompt="1"/>
          </p:nvPr>
        </p:nvSpPr>
        <p:spPr>
          <a:xfrm>
            <a:off x="3474958" y="2746735"/>
            <a:ext cx="1982733" cy="617787"/>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17" name="Picture Placeholder 9">
            <a:extLst>
              <a:ext uri="{FF2B5EF4-FFF2-40B4-BE49-F238E27FC236}">
                <a16:creationId xmlns:a16="http://schemas.microsoft.com/office/drawing/2014/main" id="{A72E3657-9D29-484E-819B-67EA4ADC474B}"/>
              </a:ext>
            </a:extLst>
          </p:cNvPr>
          <p:cNvSpPr>
            <a:spLocks noGrp="1"/>
          </p:cNvSpPr>
          <p:nvPr>
            <p:ph type="pic" sz="quarter" idx="20" hasCustomPrompt="1"/>
          </p:nvPr>
        </p:nvSpPr>
        <p:spPr>
          <a:xfrm>
            <a:off x="5858792" y="1190975"/>
            <a:ext cx="1415744" cy="1193742"/>
          </a:xfrm>
          <a:prstGeom prst="rect">
            <a:avLst/>
          </a:prstGeom>
        </p:spPr>
        <p:txBody>
          <a:bodyPr>
            <a:noAutofit/>
          </a:bodyPr>
          <a:lstStyle>
            <a:lvl1pPr marL="0" indent="0" algn="ctr">
              <a:buNone/>
              <a:defRPr/>
            </a:lvl1pPr>
          </a:lstStyle>
          <a:p>
            <a:r>
              <a:rPr lang="en-US" dirty="0"/>
              <a:t>Click to add photo</a:t>
            </a:r>
          </a:p>
        </p:txBody>
      </p:sp>
      <p:sp>
        <p:nvSpPr>
          <p:cNvPr id="18" name="Text Placeholder 10">
            <a:extLst>
              <a:ext uri="{FF2B5EF4-FFF2-40B4-BE49-F238E27FC236}">
                <a16:creationId xmlns:a16="http://schemas.microsoft.com/office/drawing/2014/main" id="{3E59867B-1A93-4A9B-9C2E-AE7B5FCF5109}"/>
              </a:ext>
            </a:extLst>
          </p:cNvPr>
          <p:cNvSpPr>
            <a:spLocks noGrp="1"/>
          </p:cNvSpPr>
          <p:nvPr>
            <p:ph type="body" sz="quarter" idx="21" hasCustomPrompt="1"/>
          </p:nvPr>
        </p:nvSpPr>
        <p:spPr>
          <a:xfrm>
            <a:off x="5575298" y="2442078"/>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19" name="Text Placeholder 10">
            <a:extLst>
              <a:ext uri="{FF2B5EF4-FFF2-40B4-BE49-F238E27FC236}">
                <a16:creationId xmlns:a16="http://schemas.microsoft.com/office/drawing/2014/main" id="{690192BD-CD3C-44D3-9A9A-8782B80F765D}"/>
              </a:ext>
            </a:extLst>
          </p:cNvPr>
          <p:cNvSpPr>
            <a:spLocks noGrp="1"/>
          </p:cNvSpPr>
          <p:nvPr>
            <p:ph type="body" sz="quarter" idx="22" hasCustomPrompt="1"/>
          </p:nvPr>
        </p:nvSpPr>
        <p:spPr>
          <a:xfrm>
            <a:off x="5575298" y="2746735"/>
            <a:ext cx="1982733" cy="617787"/>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20" name="Picture Placeholder 9">
            <a:extLst>
              <a:ext uri="{FF2B5EF4-FFF2-40B4-BE49-F238E27FC236}">
                <a16:creationId xmlns:a16="http://schemas.microsoft.com/office/drawing/2014/main" id="{75E378BE-4D71-48F2-BA16-CCF8158EF7E8}"/>
              </a:ext>
            </a:extLst>
          </p:cNvPr>
          <p:cNvSpPr>
            <a:spLocks noGrp="1"/>
          </p:cNvSpPr>
          <p:nvPr>
            <p:ph type="pic" sz="quarter" idx="23" hasCustomPrompt="1"/>
          </p:nvPr>
        </p:nvSpPr>
        <p:spPr>
          <a:xfrm>
            <a:off x="7959132" y="1190975"/>
            <a:ext cx="1415744" cy="1193742"/>
          </a:xfrm>
          <a:prstGeom prst="rect">
            <a:avLst/>
          </a:prstGeom>
        </p:spPr>
        <p:txBody>
          <a:bodyPr>
            <a:noAutofit/>
          </a:bodyPr>
          <a:lstStyle>
            <a:lvl1pPr marL="0" indent="0" algn="ctr">
              <a:buNone/>
              <a:defRPr/>
            </a:lvl1pPr>
          </a:lstStyle>
          <a:p>
            <a:r>
              <a:rPr lang="en-US" dirty="0"/>
              <a:t>Click to add photo</a:t>
            </a:r>
          </a:p>
        </p:txBody>
      </p:sp>
      <p:sp>
        <p:nvSpPr>
          <p:cNvPr id="21" name="Text Placeholder 10">
            <a:extLst>
              <a:ext uri="{FF2B5EF4-FFF2-40B4-BE49-F238E27FC236}">
                <a16:creationId xmlns:a16="http://schemas.microsoft.com/office/drawing/2014/main" id="{80F28DC9-C26A-4D42-8BFA-540BB696E04D}"/>
              </a:ext>
            </a:extLst>
          </p:cNvPr>
          <p:cNvSpPr>
            <a:spLocks noGrp="1"/>
          </p:cNvSpPr>
          <p:nvPr>
            <p:ph type="body" sz="quarter" idx="24" hasCustomPrompt="1"/>
          </p:nvPr>
        </p:nvSpPr>
        <p:spPr>
          <a:xfrm>
            <a:off x="7675638" y="2442078"/>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9642AD6D-085C-424D-B340-7731A4F95D4A}"/>
              </a:ext>
            </a:extLst>
          </p:cNvPr>
          <p:cNvSpPr>
            <a:spLocks noGrp="1"/>
          </p:cNvSpPr>
          <p:nvPr>
            <p:ph type="body" sz="quarter" idx="25" hasCustomPrompt="1"/>
          </p:nvPr>
        </p:nvSpPr>
        <p:spPr>
          <a:xfrm>
            <a:off x="7675638" y="2746735"/>
            <a:ext cx="1982733" cy="617787"/>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23" name="Picture Placeholder 9">
            <a:extLst>
              <a:ext uri="{FF2B5EF4-FFF2-40B4-BE49-F238E27FC236}">
                <a16:creationId xmlns:a16="http://schemas.microsoft.com/office/drawing/2014/main" id="{9CD02B3D-3B05-4CE4-98EF-4772E813751D}"/>
              </a:ext>
            </a:extLst>
          </p:cNvPr>
          <p:cNvSpPr>
            <a:spLocks noGrp="1"/>
          </p:cNvSpPr>
          <p:nvPr>
            <p:ph type="pic" sz="quarter" idx="26" hasCustomPrompt="1"/>
          </p:nvPr>
        </p:nvSpPr>
        <p:spPr>
          <a:xfrm>
            <a:off x="10059471" y="1190975"/>
            <a:ext cx="1415744" cy="1193742"/>
          </a:xfrm>
          <a:prstGeom prst="rect">
            <a:avLst/>
          </a:prstGeom>
        </p:spPr>
        <p:txBody>
          <a:bodyPr>
            <a:noAutofit/>
          </a:bodyPr>
          <a:lstStyle>
            <a:lvl1pPr marL="0" indent="0" algn="ctr">
              <a:buNone/>
              <a:defRPr/>
            </a:lvl1pPr>
          </a:lstStyle>
          <a:p>
            <a:r>
              <a:rPr lang="en-US" dirty="0"/>
              <a:t>Click to add photo</a:t>
            </a:r>
          </a:p>
        </p:txBody>
      </p:sp>
      <p:sp>
        <p:nvSpPr>
          <p:cNvPr id="24" name="Text Placeholder 10">
            <a:extLst>
              <a:ext uri="{FF2B5EF4-FFF2-40B4-BE49-F238E27FC236}">
                <a16:creationId xmlns:a16="http://schemas.microsoft.com/office/drawing/2014/main" id="{758AF150-35C5-4E99-97F8-798A80E52A7C}"/>
              </a:ext>
            </a:extLst>
          </p:cNvPr>
          <p:cNvSpPr>
            <a:spLocks noGrp="1"/>
          </p:cNvSpPr>
          <p:nvPr>
            <p:ph type="body" sz="quarter" idx="27" hasCustomPrompt="1"/>
          </p:nvPr>
        </p:nvSpPr>
        <p:spPr>
          <a:xfrm>
            <a:off x="9775977" y="2442078"/>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25" name="Text Placeholder 10">
            <a:extLst>
              <a:ext uri="{FF2B5EF4-FFF2-40B4-BE49-F238E27FC236}">
                <a16:creationId xmlns:a16="http://schemas.microsoft.com/office/drawing/2014/main" id="{B02EB253-A55A-4EC6-A5A8-ABACCF75D015}"/>
              </a:ext>
            </a:extLst>
          </p:cNvPr>
          <p:cNvSpPr>
            <a:spLocks noGrp="1"/>
          </p:cNvSpPr>
          <p:nvPr>
            <p:ph type="body" sz="quarter" idx="28" hasCustomPrompt="1"/>
          </p:nvPr>
        </p:nvSpPr>
        <p:spPr>
          <a:xfrm>
            <a:off x="9775977" y="2746735"/>
            <a:ext cx="1982733" cy="617787"/>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26" name="Picture Placeholder 9">
            <a:extLst>
              <a:ext uri="{FF2B5EF4-FFF2-40B4-BE49-F238E27FC236}">
                <a16:creationId xmlns:a16="http://schemas.microsoft.com/office/drawing/2014/main" id="{1A02BB49-28DB-48E5-8959-D36C9840302C}"/>
              </a:ext>
            </a:extLst>
          </p:cNvPr>
          <p:cNvSpPr>
            <a:spLocks noGrp="1"/>
          </p:cNvSpPr>
          <p:nvPr>
            <p:ph type="pic" sz="quarter" idx="29" hasCustomPrompt="1"/>
          </p:nvPr>
        </p:nvSpPr>
        <p:spPr>
          <a:xfrm>
            <a:off x="3758452" y="3742368"/>
            <a:ext cx="1415744" cy="1193742"/>
          </a:xfrm>
          <a:prstGeom prst="rect">
            <a:avLst/>
          </a:prstGeom>
        </p:spPr>
        <p:txBody>
          <a:bodyPr>
            <a:noAutofit/>
          </a:bodyPr>
          <a:lstStyle>
            <a:lvl1pPr marL="0" indent="0" algn="ctr">
              <a:buNone/>
              <a:defRPr/>
            </a:lvl1pPr>
          </a:lstStyle>
          <a:p>
            <a:r>
              <a:rPr lang="en-US" dirty="0"/>
              <a:t>Click to add photo</a:t>
            </a:r>
          </a:p>
        </p:txBody>
      </p:sp>
      <p:sp>
        <p:nvSpPr>
          <p:cNvPr id="27" name="Text Placeholder 10">
            <a:extLst>
              <a:ext uri="{FF2B5EF4-FFF2-40B4-BE49-F238E27FC236}">
                <a16:creationId xmlns:a16="http://schemas.microsoft.com/office/drawing/2014/main" id="{03C6BE33-794C-464D-886A-DB31DC137B0D}"/>
              </a:ext>
            </a:extLst>
          </p:cNvPr>
          <p:cNvSpPr>
            <a:spLocks noGrp="1"/>
          </p:cNvSpPr>
          <p:nvPr>
            <p:ph type="body" sz="quarter" idx="30" hasCustomPrompt="1"/>
          </p:nvPr>
        </p:nvSpPr>
        <p:spPr>
          <a:xfrm>
            <a:off x="3474958" y="4993471"/>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28" name="Text Placeholder 10">
            <a:extLst>
              <a:ext uri="{FF2B5EF4-FFF2-40B4-BE49-F238E27FC236}">
                <a16:creationId xmlns:a16="http://schemas.microsoft.com/office/drawing/2014/main" id="{51088B84-C9AE-4E0F-BE0B-7691872F7898}"/>
              </a:ext>
            </a:extLst>
          </p:cNvPr>
          <p:cNvSpPr>
            <a:spLocks noGrp="1"/>
          </p:cNvSpPr>
          <p:nvPr>
            <p:ph type="body" sz="quarter" idx="31" hasCustomPrompt="1"/>
          </p:nvPr>
        </p:nvSpPr>
        <p:spPr>
          <a:xfrm>
            <a:off x="3474958" y="5298128"/>
            <a:ext cx="1982733" cy="580994"/>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29" name="Picture Placeholder 9">
            <a:extLst>
              <a:ext uri="{FF2B5EF4-FFF2-40B4-BE49-F238E27FC236}">
                <a16:creationId xmlns:a16="http://schemas.microsoft.com/office/drawing/2014/main" id="{EC807298-9742-4D0C-86D4-A25C5ED3069C}"/>
              </a:ext>
            </a:extLst>
          </p:cNvPr>
          <p:cNvSpPr>
            <a:spLocks noGrp="1"/>
          </p:cNvSpPr>
          <p:nvPr>
            <p:ph type="pic" sz="quarter" idx="32" hasCustomPrompt="1"/>
          </p:nvPr>
        </p:nvSpPr>
        <p:spPr>
          <a:xfrm>
            <a:off x="5858792" y="3742368"/>
            <a:ext cx="1415744" cy="1193742"/>
          </a:xfrm>
          <a:prstGeom prst="rect">
            <a:avLst/>
          </a:prstGeom>
        </p:spPr>
        <p:txBody>
          <a:bodyPr>
            <a:noAutofit/>
          </a:bodyPr>
          <a:lstStyle>
            <a:lvl1pPr marL="0" indent="0" algn="ctr">
              <a:buNone/>
              <a:defRPr/>
            </a:lvl1pPr>
          </a:lstStyle>
          <a:p>
            <a:r>
              <a:rPr lang="en-US" dirty="0"/>
              <a:t>Click to add photo</a:t>
            </a:r>
          </a:p>
        </p:txBody>
      </p:sp>
      <p:sp>
        <p:nvSpPr>
          <p:cNvPr id="30" name="Text Placeholder 10">
            <a:extLst>
              <a:ext uri="{FF2B5EF4-FFF2-40B4-BE49-F238E27FC236}">
                <a16:creationId xmlns:a16="http://schemas.microsoft.com/office/drawing/2014/main" id="{7B94081A-B2B7-439C-B7CA-91A63FB88DF1}"/>
              </a:ext>
            </a:extLst>
          </p:cNvPr>
          <p:cNvSpPr>
            <a:spLocks noGrp="1"/>
          </p:cNvSpPr>
          <p:nvPr>
            <p:ph type="body" sz="quarter" idx="33" hasCustomPrompt="1"/>
          </p:nvPr>
        </p:nvSpPr>
        <p:spPr>
          <a:xfrm>
            <a:off x="5575298" y="4993471"/>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31" name="Text Placeholder 10">
            <a:extLst>
              <a:ext uri="{FF2B5EF4-FFF2-40B4-BE49-F238E27FC236}">
                <a16:creationId xmlns:a16="http://schemas.microsoft.com/office/drawing/2014/main" id="{875898E2-098E-4BDE-8BA8-C1D0755D7EB9}"/>
              </a:ext>
            </a:extLst>
          </p:cNvPr>
          <p:cNvSpPr>
            <a:spLocks noGrp="1"/>
          </p:cNvSpPr>
          <p:nvPr>
            <p:ph type="body" sz="quarter" idx="34" hasCustomPrompt="1"/>
          </p:nvPr>
        </p:nvSpPr>
        <p:spPr>
          <a:xfrm>
            <a:off x="5575298" y="5298128"/>
            <a:ext cx="1982733" cy="580994"/>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32" name="Picture Placeholder 9">
            <a:extLst>
              <a:ext uri="{FF2B5EF4-FFF2-40B4-BE49-F238E27FC236}">
                <a16:creationId xmlns:a16="http://schemas.microsoft.com/office/drawing/2014/main" id="{EEB78526-379C-43C5-ABE7-2F184FC309A1}"/>
              </a:ext>
            </a:extLst>
          </p:cNvPr>
          <p:cNvSpPr>
            <a:spLocks noGrp="1"/>
          </p:cNvSpPr>
          <p:nvPr>
            <p:ph type="pic" sz="quarter" idx="35" hasCustomPrompt="1"/>
          </p:nvPr>
        </p:nvSpPr>
        <p:spPr>
          <a:xfrm>
            <a:off x="7959132" y="3742368"/>
            <a:ext cx="1415744" cy="1193742"/>
          </a:xfrm>
          <a:prstGeom prst="rect">
            <a:avLst/>
          </a:prstGeom>
        </p:spPr>
        <p:txBody>
          <a:bodyPr>
            <a:noAutofit/>
          </a:bodyPr>
          <a:lstStyle>
            <a:lvl1pPr marL="0" indent="0" algn="ctr">
              <a:buNone/>
              <a:defRPr/>
            </a:lvl1pPr>
          </a:lstStyle>
          <a:p>
            <a:r>
              <a:rPr lang="en-US" dirty="0"/>
              <a:t>Click to add photo</a:t>
            </a:r>
          </a:p>
        </p:txBody>
      </p:sp>
      <p:sp>
        <p:nvSpPr>
          <p:cNvPr id="33" name="Text Placeholder 10">
            <a:extLst>
              <a:ext uri="{FF2B5EF4-FFF2-40B4-BE49-F238E27FC236}">
                <a16:creationId xmlns:a16="http://schemas.microsoft.com/office/drawing/2014/main" id="{FAA9378E-4336-4D84-9033-052E57D5470C}"/>
              </a:ext>
            </a:extLst>
          </p:cNvPr>
          <p:cNvSpPr>
            <a:spLocks noGrp="1"/>
          </p:cNvSpPr>
          <p:nvPr>
            <p:ph type="body" sz="quarter" idx="36" hasCustomPrompt="1"/>
          </p:nvPr>
        </p:nvSpPr>
        <p:spPr>
          <a:xfrm>
            <a:off x="7675638" y="4993471"/>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34" name="Text Placeholder 10">
            <a:extLst>
              <a:ext uri="{FF2B5EF4-FFF2-40B4-BE49-F238E27FC236}">
                <a16:creationId xmlns:a16="http://schemas.microsoft.com/office/drawing/2014/main" id="{4AF0D6AA-392E-489E-8457-370F653057E9}"/>
              </a:ext>
            </a:extLst>
          </p:cNvPr>
          <p:cNvSpPr>
            <a:spLocks noGrp="1"/>
          </p:cNvSpPr>
          <p:nvPr>
            <p:ph type="body" sz="quarter" idx="37" hasCustomPrompt="1"/>
          </p:nvPr>
        </p:nvSpPr>
        <p:spPr>
          <a:xfrm>
            <a:off x="7675638" y="5298128"/>
            <a:ext cx="1982733" cy="580994"/>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35" name="Picture Placeholder 9">
            <a:extLst>
              <a:ext uri="{FF2B5EF4-FFF2-40B4-BE49-F238E27FC236}">
                <a16:creationId xmlns:a16="http://schemas.microsoft.com/office/drawing/2014/main" id="{515D701A-667D-41D8-B25B-72B088C7E9E4}"/>
              </a:ext>
            </a:extLst>
          </p:cNvPr>
          <p:cNvSpPr>
            <a:spLocks noGrp="1"/>
          </p:cNvSpPr>
          <p:nvPr>
            <p:ph type="pic" sz="quarter" idx="38" hasCustomPrompt="1"/>
          </p:nvPr>
        </p:nvSpPr>
        <p:spPr>
          <a:xfrm>
            <a:off x="10059471" y="3742368"/>
            <a:ext cx="1415744" cy="1193742"/>
          </a:xfrm>
          <a:prstGeom prst="rect">
            <a:avLst/>
          </a:prstGeom>
        </p:spPr>
        <p:txBody>
          <a:bodyPr>
            <a:noAutofit/>
          </a:bodyPr>
          <a:lstStyle>
            <a:lvl1pPr marL="0" indent="0" algn="ctr">
              <a:buNone/>
              <a:defRPr/>
            </a:lvl1pPr>
          </a:lstStyle>
          <a:p>
            <a:r>
              <a:rPr lang="en-US" dirty="0"/>
              <a:t>Click to add photo</a:t>
            </a:r>
          </a:p>
        </p:txBody>
      </p:sp>
      <p:sp>
        <p:nvSpPr>
          <p:cNvPr id="36" name="Text Placeholder 10">
            <a:extLst>
              <a:ext uri="{FF2B5EF4-FFF2-40B4-BE49-F238E27FC236}">
                <a16:creationId xmlns:a16="http://schemas.microsoft.com/office/drawing/2014/main" id="{D0AB2C67-89B8-459B-BB18-3655BA5AB355}"/>
              </a:ext>
            </a:extLst>
          </p:cNvPr>
          <p:cNvSpPr>
            <a:spLocks noGrp="1"/>
          </p:cNvSpPr>
          <p:nvPr>
            <p:ph type="body" sz="quarter" idx="39" hasCustomPrompt="1"/>
          </p:nvPr>
        </p:nvSpPr>
        <p:spPr>
          <a:xfrm>
            <a:off x="9775977" y="4993471"/>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88DB254D-C387-4A49-A475-DA300A713177}"/>
              </a:ext>
            </a:extLst>
          </p:cNvPr>
          <p:cNvSpPr>
            <a:spLocks noGrp="1"/>
          </p:cNvSpPr>
          <p:nvPr>
            <p:ph type="body" sz="quarter" idx="40" hasCustomPrompt="1"/>
          </p:nvPr>
        </p:nvSpPr>
        <p:spPr>
          <a:xfrm>
            <a:off x="9775977" y="5298128"/>
            <a:ext cx="1982733" cy="580994"/>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38" name="Title 1">
            <a:extLst>
              <a:ext uri="{FF2B5EF4-FFF2-40B4-BE49-F238E27FC236}">
                <a16:creationId xmlns:a16="http://schemas.microsoft.com/office/drawing/2014/main" id="{3C00339E-E516-47A3-98FD-7904488645B5}"/>
              </a:ext>
            </a:extLst>
          </p:cNvPr>
          <p:cNvSpPr>
            <a:spLocks noGrp="1"/>
          </p:cNvSpPr>
          <p:nvPr>
            <p:ph type="title" hasCustomPrompt="1"/>
          </p:nvPr>
        </p:nvSpPr>
        <p:spPr>
          <a:xfrm rot="16200000">
            <a:off x="332219" y="2746661"/>
            <a:ext cx="4907372" cy="1076155"/>
          </a:xfrm>
        </p:spPr>
        <p:txBody>
          <a:bodyPr/>
          <a:lstStyle>
            <a:lvl1pPr algn="ctr">
              <a:defRPr/>
            </a:lvl1pPr>
          </a:lstStyle>
          <a:p>
            <a:r>
              <a:rPr lang="en-US" dirty="0"/>
              <a:t>Click to add title</a:t>
            </a:r>
          </a:p>
        </p:txBody>
      </p:sp>
    </p:spTree>
    <p:extLst>
      <p:ext uri="{BB962C8B-B14F-4D97-AF65-F5344CB8AC3E}">
        <p14:creationId xmlns:p14="http://schemas.microsoft.com/office/powerpoint/2010/main" val="7101103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E516B3E-BF5D-4CBE-AA15-FEAD2B0B9811}"/>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9AC6F15C-2031-4B28-91FF-8532EFEE84D6}"/>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12847681-AA55-4F94-8741-812FB362831F}"/>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26" name="Rectangle 25">
            <a:extLst>
              <a:ext uri="{FF2B5EF4-FFF2-40B4-BE49-F238E27FC236}">
                <a16:creationId xmlns:a16="http://schemas.microsoft.com/office/drawing/2014/main" id="{0FB5880F-F841-4DE6-B266-C373510AF249}"/>
              </a:ext>
            </a:extLst>
          </p:cNvPr>
          <p:cNvSpPr/>
          <p:nvPr userDrawn="1"/>
        </p:nvSpPr>
        <p:spPr>
          <a:xfrm rot="5400000">
            <a:off x="9766385" y="-1006534"/>
            <a:ext cx="972645" cy="392429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8" name="Text Placeholder 10">
            <a:extLst>
              <a:ext uri="{FF2B5EF4-FFF2-40B4-BE49-F238E27FC236}">
                <a16:creationId xmlns:a16="http://schemas.microsoft.com/office/drawing/2014/main" id="{388B7164-58B7-4BB5-998B-0E7F664D9290}"/>
              </a:ext>
            </a:extLst>
          </p:cNvPr>
          <p:cNvSpPr>
            <a:spLocks noGrp="1"/>
          </p:cNvSpPr>
          <p:nvPr>
            <p:ph type="body" sz="quarter" idx="25" hasCustomPrompt="1"/>
          </p:nvPr>
        </p:nvSpPr>
        <p:spPr>
          <a:xfrm rot="16200000">
            <a:off x="562550" y="3063183"/>
            <a:ext cx="2387816" cy="448769"/>
          </a:xfrm>
          <a:prstGeom prst="rect">
            <a:avLst/>
          </a:prstGeom>
        </p:spPr>
        <p:txBody>
          <a:bodyPr anchor="b">
            <a:noAutofit/>
          </a:bodyPr>
          <a:lstStyle>
            <a:lvl1pPr marL="0" indent="0" algn="l">
              <a:lnSpc>
                <a:spcPct val="80000"/>
              </a:lnSpc>
              <a:buNone/>
              <a:defRPr sz="2400" cap="all" spc="200" baseline="0">
                <a:solidFill>
                  <a:schemeClr val="accent1"/>
                </a:solidFill>
                <a:latin typeface="+mj-lt"/>
              </a:defRPr>
            </a:lvl1pPr>
          </a:lstStyle>
          <a:p>
            <a:pPr lvl="0"/>
            <a:r>
              <a:rPr lang="en-US"/>
              <a:t>Click to add title</a:t>
            </a:r>
          </a:p>
        </p:txBody>
      </p:sp>
      <p:sp>
        <p:nvSpPr>
          <p:cNvPr id="29" name="Text Placeholder 10">
            <a:extLst>
              <a:ext uri="{FF2B5EF4-FFF2-40B4-BE49-F238E27FC236}">
                <a16:creationId xmlns:a16="http://schemas.microsoft.com/office/drawing/2014/main" id="{4CB6F5B2-F117-4AD5-9C54-96006D152F19}"/>
              </a:ext>
            </a:extLst>
          </p:cNvPr>
          <p:cNvSpPr>
            <a:spLocks noGrp="1"/>
          </p:cNvSpPr>
          <p:nvPr>
            <p:ph type="body" sz="quarter" idx="26" hasCustomPrompt="1"/>
          </p:nvPr>
        </p:nvSpPr>
        <p:spPr>
          <a:xfrm rot="16200000">
            <a:off x="3226739" y="3063183"/>
            <a:ext cx="2387816" cy="448769"/>
          </a:xfrm>
          <a:prstGeom prst="rect">
            <a:avLst/>
          </a:prstGeom>
        </p:spPr>
        <p:txBody>
          <a:bodyPr anchor="b">
            <a:noAutofit/>
          </a:bodyPr>
          <a:lstStyle>
            <a:lvl1pPr marL="0" indent="0" algn="l">
              <a:lnSpc>
                <a:spcPct val="80000"/>
              </a:lnSpc>
              <a:buNone/>
              <a:defRPr sz="2400" cap="all" spc="200" baseline="0">
                <a:solidFill>
                  <a:schemeClr val="accent1"/>
                </a:solidFill>
                <a:latin typeface="+mj-lt"/>
              </a:defRPr>
            </a:lvl1pPr>
          </a:lstStyle>
          <a:p>
            <a:pPr lvl="0"/>
            <a:r>
              <a:rPr lang="en-US"/>
              <a:t>Click to add title</a:t>
            </a:r>
          </a:p>
        </p:txBody>
      </p:sp>
      <p:sp>
        <p:nvSpPr>
          <p:cNvPr id="30" name="Text Placeholder 10">
            <a:extLst>
              <a:ext uri="{FF2B5EF4-FFF2-40B4-BE49-F238E27FC236}">
                <a16:creationId xmlns:a16="http://schemas.microsoft.com/office/drawing/2014/main" id="{60636773-D205-448C-8DD8-8BBC3AFC2568}"/>
              </a:ext>
            </a:extLst>
          </p:cNvPr>
          <p:cNvSpPr>
            <a:spLocks noGrp="1"/>
          </p:cNvSpPr>
          <p:nvPr>
            <p:ph type="body" sz="quarter" idx="27" hasCustomPrompt="1"/>
          </p:nvPr>
        </p:nvSpPr>
        <p:spPr>
          <a:xfrm rot="16200000">
            <a:off x="5857430" y="3063181"/>
            <a:ext cx="2387816" cy="448769"/>
          </a:xfrm>
          <a:prstGeom prst="rect">
            <a:avLst/>
          </a:prstGeom>
        </p:spPr>
        <p:txBody>
          <a:bodyPr anchor="b">
            <a:noAutofit/>
          </a:bodyPr>
          <a:lstStyle>
            <a:lvl1pPr marL="0" indent="0" algn="l">
              <a:lnSpc>
                <a:spcPct val="80000"/>
              </a:lnSpc>
              <a:buNone/>
              <a:defRPr sz="2400" cap="all" spc="200" baseline="0">
                <a:solidFill>
                  <a:schemeClr val="accent1"/>
                </a:solidFill>
                <a:latin typeface="+mj-lt"/>
              </a:defRPr>
            </a:lvl1pPr>
          </a:lstStyle>
          <a:p>
            <a:pPr lvl="0"/>
            <a:r>
              <a:rPr lang="en-US"/>
              <a:t>Click to add title</a:t>
            </a:r>
          </a:p>
        </p:txBody>
      </p:sp>
      <p:sp>
        <p:nvSpPr>
          <p:cNvPr id="31" name="Text Placeholder 10">
            <a:extLst>
              <a:ext uri="{FF2B5EF4-FFF2-40B4-BE49-F238E27FC236}">
                <a16:creationId xmlns:a16="http://schemas.microsoft.com/office/drawing/2014/main" id="{6CD4F0A7-B003-44EA-AD28-A4B13CCE892C}"/>
              </a:ext>
            </a:extLst>
          </p:cNvPr>
          <p:cNvSpPr>
            <a:spLocks noGrp="1"/>
          </p:cNvSpPr>
          <p:nvPr>
            <p:ph type="body" sz="quarter" idx="28" hasCustomPrompt="1"/>
          </p:nvPr>
        </p:nvSpPr>
        <p:spPr>
          <a:xfrm rot="16200000">
            <a:off x="8520742" y="3063180"/>
            <a:ext cx="2387816" cy="448769"/>
          </a:xfrm>
          <a:prstGeom prst="rect">
            <a:avLst/>
          </a:prstGeom>
        </p:spPr>
        <p:txBody>
          <a:bodyPr anchor="b">
            <a:noAutofit/>
          </a:bodyPr>
          <a:lstStyle>
            <a:lvl1pPr marL="0" indent="0" algn="l">
              <a:lnSpc>
                <a:spcPct val="80000"/>
              </a:lnSpc>
              <a:buNone/>
              <a:defRPr sz="2400" cap="all" spc="200" baseline="0">
                <a:solidFill>
                  <a:schemeClr val="accent1"/>
                </a:solidFill>
                <a:latin typeface="+mj-lt"/>
              </a:defRPr>
            </a:lvl1pPr>
          </a:lstStyle>
          <a:p>
            <a:pPr lvl="0"/>
            <a:r>
              <a:rPr lang="en-US"/>
              <a:t>Click to add title</a:t>
            </a:r>
          </a:p>
        </p:txBody>
      </p:sp>
      <p:sp>
        <p:nvSpPr>
          <p:cNvPr id="32" name="Text Placeholder 10">
            <a:extLst>
              <a:ext uri="{FF2B5EF4-FFF2-40B4-BE49-F238E27FC236}">
                <a16:creationId xmlns:a16="http://schemas.microsoft.com/office/drawing/2014/main" id="{3CEEA233-6913-4525-8B47-39C2814EEF45}"/>
              </a:ext>
            </a:extLst>
          </p:cNvPr>
          <p:cNvSpPr>
            <a:spLocks noGrp="1"/>
          </p:cNvSpPr>
          <p:nvPr>
            <p:ph type="body" sz="quarter" idx="16" hasCustomPrompt="1"/>
          </p:nvPr>
        </p:nvSpPr>
        <p:spPr>
          <a:xfrm>
            <a:off x="838200" y="5154557"/>
            <a:ext cx="2449286" cy="1003155"/>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33" name="Text Placeholder 10">
            <a:extLst>
              <a:ext uri="{FF2B5EF4-FFF2-40B4-BE49-F238E27FC236}">
                <a16:creationId xmlns:a16="http://schemas.microsoft.com/office/drawing/2014/main" id="{718C63E6-2425-4D8D-99C9-99B35F978A8F}"/>
              </a:ext>
            </a:extLst>
          </p:cNvPr>
          <p:cNvSpPr>
            <a:spLocks noGrp="1"/>
          </p:cNvSpPr>
          <p:nvPr>
            <p:ph type="body" sz="quarter" idx="17" hasCustomPrompt="1"/>
          </p:nvPr>
        </p:nvSpPr>
        <p:spPr>
          <a:xfrm>
            <a:off x="838200" y="4525420"/>
            <a:ext cx="2449286" cy="639192"/>
          </a:xfrm>
          <a:prstGeom prst="rect">
            <a:avLst/>
          </a:prstGeom>
        </p:spPr>
        <p:txBody>
          <a:bodyPr anchor="b">
            <a:noAutofit/>
          </a:bodyPr>
          <a:lstStyle>
            <a:lvl1pPr marL="0" indent="0" algn="ctr">
              <a:lnSpc>
                <a:spcPct val="100000"/>
              </a:lnSpc>
              <a:spcBef>
                <a:spcPts val="0"/>
              </a:spcBef>
              <a:buNone/>
              <a:defRPr sz="1600" cap="all" spc="100" baseline="0">
                <a:solidFill>
                  <a:schemeClr val="accent1"/>
                </a:solidFill>
                <a:latin typeface="+mj-lt"/>
              </a:defRPr>
            </a:lvl1pPr>
          </a:lstStyle>
          <a:p>
            <a:pPr lvl="0"/>
            <a:r>
              <a:rPr lang="en-US"/>
              <a:t>Click to add subtitle</a:t>
            </a:r>
          </a:p>
        </p:txBody>
      </p:sp>
      <p:sp>
        <p:nvSpPr>
          <p:cNvPr id="34" name="Text Placeholder 10">
            <a:extLst>
              <a:ext uri="{FF2B5EF4-FFF2-40B4-BE49-F238E27FC236}">
                <a16:creationId xmlns:a16="http://schemas.microsoft.com/office/drawing/2014/main" id="{AEB3CF35-C4EC-42DA-B265-89015DF03501}"/>
              </a:ext>
            </a:extLst>
          </p:cNvPr>
          <p:cNvSpPr>
            <a:spLocks noGrp="1"/>
          </p:cNvSpPr>
          <p:nvPr>
            <p:ph type="body" sz="quarter" idx="29" hasCustomPrompt="1"/>
          </p:nvPr>
        </p:nvSpPr>
        <p:spPr>
          <a:xfrm>
            <a:off x="3536069" y="5154557"/>
            <a:ext cx="2449286" cy="1003155"/>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35" name="Text Placeholder 10">
            <a:extLst>
              <a:ext uri="{FF2B5EF4-FFF2-40B4-BE49-F238E27FC236}">
                <a16:creationId xmlns:a16="http://schemas.microsoft.com/office/drawing/2014/main" id="{A1B05A3F-5647-4FA8-AAB1-0438B6F6DD11}"/>
              </a:ext>
            </a:extLst>
          </p:cNvPr>
          <p:cNvSpPr>
            <a:spLocks noGrp="1"/>
          </p:cNvSpPr>
          <p:nvPr>
            <p:ph type="body" sz="quarter" idx="30" hasCustomPrompt="1"/>
          </p:nvPr>
        </p:nvSpPr>
        <p:spPr>
          <a:xfrm>
            <a:off x="3536069" y="4525420"/>
            <a:ext cx="2449286" cy="639192"/>
          </a:xfrm>
          <a:prstGeom prst="rect">
            <a:avLst/>
          </a:prstGeom>
        </p:spPr>
        <p:txBody>
          <a:bodyPr anchor="b">
            <a:noAutofit/>
          </a:bodyPr>
          <a:lstStyle>
            <a:lvl1pPr marL="0" indent="0" algn="ctr">
              <a:lnSpc>
                <a:spcPct val="100000"/>
              </a:lnSpc>
              <a:spcBef>
                <a:spcPts val="0"/>
              </a:spcBef>
              <a:buNone/>
              <a:defRPr sz="1600" cap="all" spc="100" baseline="0">
                <a:solidFill>
                  <a:schemeClr val="accent1"/>
                </a:solidFill>
                <a:latin typeface="+mj-lt"/>
              </a:defRPr>
            </a:lvl1pPr>
          </a:lstStyle>
          <a:p>
            <a:pPr lvl="0"/>
            <a:r>
              <a:rPr lang="en-US"/>
              <a:t>Click to add subtitle</a:t>
            </a:r>
          </a:p>
        </p:txBody>
      </p:sp>
      <p:sp>
        <p:nvSpPr>
          <p:cNvPr id="36" name="Text Placeholder 10">
            <a:extLst>
              <a:ext uri="{FF2B5EF4-FFF2-40B4-BE49-F238E27FC236}">
                <a16:creationId xmlns:a16="http://schemas.microsoft.com/office/drawing/2014/main" id="{67059F7A-88D8-4E2F-A6F4-6CF5F194D54E}"/>
              </a:ext>
            </a:extLst>
          </p:cNvPr>
          <p:cNvSpPr>
            <a:spLocks noGrp="1"/>
          </p:cNvSpPr>
          <p:nvPr>
            <p:ph type="body" sz="quarter" idx="31" hasCustomPrompt="1"/>
          </p:nvPr>
        </p:nvSpPr>
        <p:spPr>
          <a:xfrm>
            <a:off x="6211909" y="5154557"/>
            <a:ext cx="2449286" cy="1003155"/>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37" name="Text Placeholder 10">
            <a:extLst>
              <a:ext uri="{FF2B5EF4-FFF2-40B4-BE49-F238E27FC236}">
                <a16:creationId xmlns:a16="http://schemas.microsoft.com/office/drawing/2014/main" id="{CB25228C-31FC-4E25-80B1-8FAD0909BE75}"/>
              </a:ext>
            </a:extLst>
          </p:cNvPr>
          <p:cNvSpPr>
            <a:spLocks noGrp="1"/>
          </p:cNvSpPr>
          <p:nvPr>
            <p:ph type="body" sz="quarter" idx="32" hasCustomPrompt="1"/>
          </p:nvPr>
        </p:nvSpPr>
        <p:spPr>
          <a:xfrm>
            <a:off x="6211909" y="4525420"/>
            <a:ext cx="2449286" cy="639192"/>
          </a:xfrm>
          <a:prstGeom prst="rect">
            <a:avLst/>
          </a:prstGeom>
        </p:spPr>
        <p:txBody>
          <a:bodyPr anchor="b">
            <a:noAutofit/>
          </a:bodyPr>
          <a:lstStyle>
            <a:lvl1pPr marL="0" indent="0" algn="ctr">
              <a:lnSpc>
                <a:spcPct val="100000"/>
              </a:lnSpc>
              <a:spcBef>
                <a:spcPts val="0"/>
              </a:spcBef>
              <a:buNone/>
              <a:defRPr sz="1600" cap="all" spc="100" baseline="0">
                <a:solidFill>
                  <a:schemeClr val="accent1"/>
                </a:solidFill>
                <a:latin typeface="+mj-lt"/>
              </a:defRPr>
            </a:lvl1pPr>
          </a:lstStyle>
          <a:p>
            <a:pPr lvl="0"/>
            <a:r>
              <a:rPr lang="en-US"/>
              <a:t>Click to add subtitle</a:t>
            </a:r>
          </a:p>
        </p:txBody>
      </p:sp>
      <p:sp>
        <p:nvSpPr>
          <p:cNvPr id="38" name="Text Placeholder 10">
            <a:extLst>
              <a:ext uri="{FF2B5EF4-FFF2-40B4-BE49-F238E27FC236}">
                <a16:creationId xmlns:a16="http://schemas.microsoft.com/office/drawing/2014/main" id="{E3BCA350-B685-4ADC-9FC8-231807297673}"/>
              </a:ext>
            </a:extLst>
          </p:cNvPr>
          <p:cNvSpPr>
            <a:spLocks noGrp="1"/>
          </p:cNvSpPr>
          <p:nvPr>
            <p:ph type="body" sz="quarter" idx="33" hasCustomPrompt="1"/>
          </p:nvPr>
        </p:nvSpPr>
        <p:spPr>
          <a:xfrm>
            <a:off x="8904516" y="5154557"/>
            <a:ext cx="2449286" cy="1003155"/>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39" name="Text Placeholder 10">
            <a:extLst>
              <a:ext uri="{FF2B5EF4-FFF2-40B4-BE49-F238E27FC236}">
                <a16:creationId xmlns:a16="http://schemas.microsoft.com/office/drawing/2014/main" id="{F75319BC-EF3B-4B55-9663-E04ED5DBC88C}"/>
              </a:ext>
            </a:extLst>
          </p:cNvPr>
          <p:cNvSpPr>
            <a:spLocks noGrp="1"/>
          </p:cNvSpPr>
          <p:nvPr>
            <p:ph type="body" sz="quarter" idx="34" hasCustomPrompt="1"/>
          </p:nvPr>
        </p:nvSpPr>
        <p:spPr>
          <a:xfrm>
            <a:off x="8904516" y="4525420"/>
            <a:ext cx="2449286" cy="639192"/>
          </a:xfrm>
          <a:prstGeom prst="rect">
            <a:avLst/>
          </a:prstGeom>
        </p:spPr>
        <p:txBody>
          <a:bodyPr anchor="b">
            <a:noAutofit/>
          </a:bodyPr>
          <a:lstStyle>
            <a:lvl1pPr marL="0" indent="0" algn="ctr">
              <a:lnSpc>
                <a:spcPct val="100000"/>
              </a:lnSpc>
              <a:spcBef>
                <a:spcPts val="0"/>
              </a:spcBef>
              <a:buNone/>
              <a:defRPr sz="1600" cap="all" spc="100" baseline="0">
                <a:solidFill>
                  <a:schemeClr val="accent1"/>
                </a:solidFill>
                <a:latin typeface="+mj-lt"/>
              </a:defRPr>
            </a:lvl1pPr>
          </a:lstStyle>
          <a:p>
            <a:pPr lvl="0"/>
            <a:r>
              <a:rPr lang="en-US"/>
              <a:t>Click to add subtitle</a:t>
            </a:r>
          </a:p>
        </p:txBody>
      </p:sp>
      <p:sp>
        <p:nvSpPr>
          <p:cNvPr id="19" name="Title 1">
            <a:extLst>
              <a:ext uri="{FF2B5EF4-FFF2-40B4-BE49-F238E27FC236}">
                <a16:creationId xmlns:a16="http://schemas.microsoft.com/office/drawing/2014/main" id="{FE10C144-C9A1-43BD-9C8A-183A065E24FD}"/>
              </a:ext>
            </a:extLst>
          </p:cNvPr>
          <p:cNvSpPr>
            <a:spLocks noGrp="1"/>
          </p:cNvSpPr>
          <p:nvPr>
            <p:ph type="title" hasCustomPrompt="1"/>
          </p:nvPr>
        </p:nvSpPr>
        <p:spPr>
          <a:xfrm>
            <a:off x="5827694" y="658420"/>
            <a:ext cx="3472731" cy="665965"/>
          </a:xfrm>
        </p:spPr>
        <p:txBody>
          <a:bodyPr/>
          <a:lstStyle>
            <a:lvl1pPr algn="r">
              <a:defRPr/>
            </a:lvl1pPr>
          </a:lstStyle>
          <a:p>
            <a:r>
              <a:rPr lang="en-US" dirty="0"/>
              <a:t>Click to add title</a:t>
            </a:r>
          </a:p>
        </p:txBody>
      </p:sp>
    </p:spTree>
    <p:extLst>
      <p:ext uri="{BB962C8B-B14F-4D97-AF65-F5344CB8AC3E}">
        <p14:creationId xmlns:p14="http://schemas.microsoft.com/office/powerpoint/2010/main" val="1786022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96E7A44-0539-4C8E-ABEB-E56B131C44E7}"/>
              </a:ext>
              <a:ext uri="{C183D7F6-B498-43B3-948B-1728B52AA6E4}">
                <adec:decorative xmlns:adec="http://schemas.microsoft.com/office/drawing/2017/decorative" val="1"/>
              </a:ext>
            </a:extLst>
          </p:cNvPr>
          <p:cNvSpPr/>
          <p:nvPr userDrawn="1"/>
        </p:nvSpPr>
        <p:spPr>
          <a:xfrm>
            <a:off x="6029326" y="2152651"/>
            <a:ext cx="6162674" cy="29098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Picture Placeholder 10">
            <a:extLst>
              <a:ext uri="{FF2B5EF4-FFF2-40B4-BE49-F238E27FC236}">
                <a16:creationId xmlns:a16="http://schemas.microsoft.com/office/drawing/2014/main" id="{200CB7D0-0851-45AD-932F-0A0BD59CCB01}"/>
              </a:ext>
            </a:extLst>
          </p:cNvPr>
          <p:cNvSpPr>
            <a:spLocks noGrp="1"/>
          </p:cNvSpPr>
          <p:nvPr>
            <p:ph type="pic" sz="quarter" idx="13" hasCustomPrompt="1"/>
          </p:nvPr>
        </p:nvSpPr>
        <p:spPr>
          <a:xfrm>
            <a:off x="1" y="466726"/>
            <a:ext cx="6848474" cy="6391274"/>
          </a:xfrm>
          <a:custGeom>
            <a:avLst/>
            <a:gdLst>
              <a:gd name="connsiteX0" fmla="*/ 0 w 6848474"/>
              <a:gd name="connsiteY0" fmla="*/ 0 h 6391274"/>
              <a:gd name="connsiteX1" fmla="*/ 6848474 w 6848474"/>
              <a:gd name="connsiteY1" fmla="*/ 0 h 6391274"/>
              <a:gd name="connsiteX2" fmla="*/ 6848474 w 6848474"/>
              <a:gd name="connsiteY2" fmla="*/ 1685925 h 6391274"/>
              <a:gd name="connsiteX3" fmla="*/ 6029325 w 6848474"/>
              <a:gd name="connsiteY3" fmla="*/ 1685925 h 6391274"/>
              <a:gd name="connsiteX4" fmla="*/ 6029325 w 6848474"/>
              <a:gd name="connsiteY4" fmla="*/ 4595813 h 6391274"/>
              <a:gd name="connsiteX5" fmla="*/ 6848474 w 6848474"/>
              <a:gd name="connsiteY5" fmla="*/ 4595813 h 6391274"/>
              <a:gd name="connsiteX6" fmla="*/ 6848474 w 6848474"/>
              <a:gd name="connsiteY6" fmla="*/ 6391274 h 6391274"/>
              <a:gd name="connsiteX7" fmla="*/ 0 w 6848474"/>
              <a:gd name="connsiteY7" fmla="*/ 6391274 h 6391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8474" h="6391274">
                <a:moveTo>
                  <a:pt x="0" y="0"/>
                </a:moveTo>
                <a:lnTo>
                  <a:pt x="6848474" y="0"/>
                </a:lnTo>
                <a:lnTo>
                  <a:pt x="6848474" y="1685925"/>
                </a:lnTo>
                <a:lnTo>
                  <a:pt x="6029325" y="1685925"/>
                </a:lnTo>
                <a:lnTo>
                  <a:pt x="6029325" y="4595813"/>
                </a:lnTo>
                <a:lnTo>
                  <a:pt x="6848474" y="4595813"/>
                </a:lnTo>
                <a:lnTo>
                  <a:pt x="6848474" y="6391274"/>
                </a:lnTo>
                <a:lnTo>
                  <a:pt x="0" y="6391274"/>
                </a:lnTo>
                <a:close/>
              </a:path>
            </a:pathLst>
          </a:custGeom>
        </p:spPr>
        <p:txBody>
          <a:bodyPr wrap="square">
            <a:noAutofit/>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BE0C0B0C-9F99-4C31-993B-EB072ABAD206}"/>
              </a:ext>
            </a:extLst>
          </p:cNvPr>
          <p:cNvSpPr>
            <a:spLocks noGrp="1"/>
          </p:cNvSpPr>
          <p:nvPr>
            <p:ph type="dt" sz="half" idx="10"/>
          </p:nvPr>
        </p:nvSpPr>
        <p:spPr/>
        <p:txBody>
          <a:bodyPr>
            <a:noAutofit/>
          </a:bodyPr>
          <a:lstStyle>
            <a:lvl1pPr>
              <a:defRPr>
                <a:solidFill>
                  <a:schemeClr val="accent1"/>
                </a:solidFill>
              </a:defRPr>
            </a:lvl1pPr>
          </a:lstStyle>
          <a:p>
            <a:r>
              <a:rPr lang="en-US" dirty="0"/>
              <a:t>8/03/20XX</a:t>
            </a:r>
          </a:p>
        </p:txBody>
      </p:sp>
      <p:sp>
        <p:nvSpPr>
          <p:cNvPr id="5" name="Footer Placeholder 4">
            <a:extLst>
              <a:ext uri="{FF2B5EF4-FFF2-40B4-BE49-F238E27FC236}">
                <a16:creationId xmlns:a16="http://schemas.microsoft.com/office/drawing/2014/main" id="{B632CDF4-F0E3-4D07-89C6-5ABCCDDD8726}"/>
              </a:ext>
            </a:extLst>
          </p:cNvPr>
          <p:cNvSpPr>
            <a:spLocks noGrp="1"/>
          </p:cNvSpPr>
          <p:nvPr>
            <p:ph type="ftr" sz="quarter" idx="11"/>
          </p:nvPr>
        </p:nvSpPr>
        <p:spPr/>
        <p:txBody>
          <a:bodyPr>
            <a:noAutofit/>
          </a:bodyPr>
          <a:lstStyle>
            <a:lvl1pPr>
              <a:defRPr>
                <a:solidFill>
                  <a:schemeClr val="accent1"/>
                </a:solidFill>
              </a:defRPr>
            </a:lvl1pPr>
          </a:lstStyle>
          <a:p>
            <a:r>
              <a:rPr lang="en-US" dirty="0"/>
              <a:t>PITCH DECK</a:t>
            </a:r>
          </a:p>
        </p:txBody>
      </p:sp>
      <p:sp>
        <p:nvSpPr>
          <p:cNvPr id="6" name="Slide Number Placeholder 5">
            <a:extLst>
              <a:ext uri="{FF2B5EF4-FFF2-40B4-BE49-F238E27FC236}">
                <a16:creationId xmlns:a16="http://schemas.microsoft.com/office/drawing/2014/main" id="{645BDA5F-715E-4514-9476-437B3EB01335}"/>
              </a:ext>
            </a:extLst>
          </p:cNvPr>
          <p:cNvSpPr>
            <a:spLocks noGrp="1"/>
          </p:cNvSpPr>
          <p:nvPr>
            <p:ph type="sldNum" sz="quarter" idx="12"/>
          </p:nvPr>
        </p:nvSpPr>
        <p:spPr/>
        <p:txBody>
          <a:bodyPr>
            <a:noAutofit/>
          </a:bodyPr>
          <a:lstStyle>
            <a:lvl1pPr>
              <a:defRPr>
                <a:solidFill>
                  <a:schemeClr val="accent1"/>
                </a:solidFill>
              </a:defRPr>
            </a:lvl1pPr>
          </a:lstStyle>
          <a:p>
            <a:fld id="{BF860B6F-2FE3-4DE6-9496-980E987E7466}" type="slidenum">
              <a:rPr lang="en-US" smtClean="0"/>
              <a:pPr/>
              <a:t>‹#›</a:t>
            </a:fld>
            <a:endParaRPr lang="en-US" dirty="0"/>
          </a:p>
        </p:txBody>
      </p:sp>
      <p:sp>
        <p:nvSpPr>
          <p:cNvPr id="9" name="Text Placeholder 8">
            <a:extLst>
              <a:ext uri="{FF2B5EF4-FFF2-40B4-BE49-F238E27FC236}">
                <a16:creationId xmlns:a16="http://schemas.microsoft.com/office/drawing/2014/main" id="{A9D38E0F-D52F-4777-9D68-D30CB3B8C8ED}"/>
              </a:ext>
            </a:extLst>
          </p:cNvPr>
          <p:cNvSpPr>
            <a:spLocks noGrp="1"/>
          </p:cNvSpPr>
          <p:nvPr>
            <p:ph type="body" sz="quarter" idx="14" hasCustomPrompt="1"/>
          </p:nvPr>
        </p:nvSpPr>
        <p:spPr>
          <a:xfrm>
            <a:off x="6524625" y="2624137"/>
            <a:ext cx="5172075" cy="2033588"/>
          </a:xfrm>
        </p:spPr>
        <p:txBody>
          <a:bodyPr>
            <a:noAutofit/>
          </a:bodyPr>
          <a:lstStyle>
            <a:lvl1pPr marL="0" indent="0">
              <a:lnSpc>
                <a:spcPct val="125000"/>
              </a:lnSpc>
              <a:spcBef>
                <a:spcPts val="0"/>
              </a:spcBef>
              <a:buNone/>
              <a:defRPr sz="1600" spc="100" baseline="0">
                <a:solidFill>
                  <a:schemeClr val="bg1"/>
                </a:solidFill>
              </a:defRPr>
            </a:lvl1pPr>
          </a:lstStyle>
          <a:p>
            <a:pPr lvl="0"/>
            <a:r>
              <a:rPr lang="en-US" dirty="0"/>
              <a:t>Click to add text</a:t>
            </a:r>
          </a:p>
        </p:txBody>
      </p:sp>
      <p:sp>
        <p:nvSpPr>
          <p:cNvPr id="13" name="Title 1">
            <a:extLst>
              <a:ext uri="{FF2B5EF4-FFF2-40B4-BE49-F238E27FC236}">
                <a16:creationId xmlns:a16="http://schemas.microsoft.com/office/drawing/2014/main" id="{1E083E92-8775-41F5-A992-0786A4081385}"/>
              </a:ext>
            </a:extLst>
          </p:cNvPr>
          <p:cNvSpPr>
            <a:spLocks noGrp="1"/>
          </p:cNvSpPr>
          <p:nvPr>
            <p:ph type="title" hasCustomPrompt="1"/>
          </p:nvPr>
        </p:nvSpPr>
        <p:spPr>
          <a:xfrm>
            <a:off x="7692272" y="671808"/>
            <a:ext cx="3661528" cy="639192"/>
          </a:xfrm>
        </p:spPr>
        <p:txBody>
          <a:bodyPr/>
          <a:lstStyle>
            <a:lvl1pPr algn="ctr">
              <a:defRPr/>
            </a:lvl1pPr>
          </a:lstStyle>
          <a:p>
            <a:r>
              <a:rPr lang="en-US" dirty="0"/>
              <a:t>Click to add title</a:t>
            </a:r>
          </a:p>
        </p:txBody>
      </p:sp>
    </p:spTree>
    <p:extLst>
      <p:ext uri="{BB962C8B-B14F-4D97-AF65-F5344CB8AC3E}">
        <p14:creationId xmlns:p14="http://schemas.microsoft.com/office/powerpoint/2010/main" val="32762927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02A0C2-BC21-4E10-B50C-353B8CBD72F0}"/>
              </a:ext>
              <a:ext uri="{C183D7F6-B498-43B3-948B-1728B52AA6E4}">
                <adec:decorative xmlns:adec="http://schemas.microsoft.com/office/drawing/2017/decorative" val="1"/>
              </a:ext>
            </a:extLst>
          </p:cNvPr>
          <p:cNvSpPr/>
          <p:nvPr userDrawn="1"/>
        </p:nvSpPr>
        <p:spPr>
          <a:xfrm>
            <a:off x="514985" y="1057275"/>
            <a:ext cx="6015990" cy="3457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Picture Placeholder 8">
            <a:extLst>
              <a:ext uri="{FF2B5EF4-FFF2-40B4-BE49-F238E27FC236}">
                <a16:creationId xmlns:a16="http://schemas.microsoft.com/office/drawing/2014/main" id="{7B548780-9B3B-47BB-AA7B-928FA50A6A04}"/>
              </a:ext>
            </a:extLst>
          </p:cNvPr>
          <p:cNvSpPr>
            <a:spLocks noGrp="1"/>
          </p:cNvSpPr>
          <p:nvPr>
            <p:ph type="pic" sz="quarter" idx="13" hasCustomPrompt="1"/>
          </p:nvPr>
        </p:nvSpPr>
        <p:spPr>
          <a:xfrm>
            <a:off x="0" y="1057275"/>
            <a:ext cx="12191999" cy="5295900"/>
          </a:xfrm>
          <a:custGeom>
            <a:avLst/>
            <a:gdLst>
              <a:gd name="connsiteX0" fmla="*/ 0 w 12191999"/>
              <a:gd name="connsiteY0" fmla="*/ 0 h 5295900"/>
              <a:gd name="connsiteX1" fmla="*/ 514985 w 12191999"/>
              <a:gd name="connsiteY1" fmla="*/ 0 h 5295900"/>
              <a:gd name="connsiteX2" fmla="*/ 514985 w 12191999"/>
              <a:gd name="connsiteY2" fmla="*/ 3457576 h 5295900"/>
              <a:gd name="connsiteX3" fmla="*/ 6530975 w 12191999"/>
              <a:gd name="connsiteY3" fmla="*/ 3457576 h 5295900"/>
              <a:gd name="connsiteX4" fmla="*/ 6530975 w 12191999"/>
              <a:gd name="connsiteY4" fmla="*/ 0 h 5295900"/>
              <a:gd name="connsiteX5" fmla="*/ 12191999 w 12191999"/>
              <a:gd name="connsiteY5" fmla="*/ 0 h 5295900"/>
              <a:gd name="connsiteX6" fmla="*/ 12191999 w 12191999"/>
              <a:gd name="connsiteY6" fmla="*/ 5295900 h 5295900"/>
              <a:gd name="connsiteX7" fmla="*/ 0 w 12191999"/>
              <a:gd name="connsiteY7" fmla="*/ 5295900 h 529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5295900">
                <a:moveTo>
                  <a:pt x="0" y="0"/>
                </a:moveTo>
                <a:lnTo>
                  <a:pt x="514985" y="0"/>
                </a:lnTo>
                <a:lnTo>
                  <a:pt x="514985" y="3457576"/>
                </a:lnTo>
                <a:lnTo>
                  <a:pt x="6530975" y="3457576"/>
                </a:lnTo>
                <a:lnTo>
                  <a:pt x="6530975" y="0"/>
                </a:lnTo>
                <a:lnTo>
                  <a:pt x="12191999" y="0"/>
                </a:lnTo>
                <a:lnTo>
                  <a:pt x="12191999" y="5295900"/>
                </a:lnTo>
                <a:lnTo>
                  <a:pt x="0" y="5295900"/>
                </a:lnTo>
                <a:close/>
              </a:path>
            </a:pathLst>
          </a:custGeom>
        </p:spPr>
        <p:txBody>
          <a:bodyPr wrap="square">
            <a:noAutofit/>
          </a:bodyPr>
          <a:lstStyle>
            <a:lvl1pPr marL="0" indent="0" algn="ctr">
              <a:buNone/>
              <a:defRPr/>
            </a:lvl1pPr>
          </a:lstStyle>
          <a:p>
            <a:r>
              <a:rPr lang="en-US" dirty="0"/>
              <a:t>Click to add photo</a:t>
            </a:r>
          </a:p>
        </p:txBody>
      </p:sp>
      <p:sp>
        <p:nvSpPr>
          <p:cNvPr id="3" name="Date Placeholder 2">
            <a:extLst>
              <a:ext uri="{FF2B5EF4-FFF2-40B4-BE49-F238E27FC236}">
                <a16:creationId xmlns:a16="http://schemas.microsoft.com/office/drawing/2014/main" id="{AB2958E2-130A-401C-B53D-DCC769627964}"/>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E7178FE4-D7D1-40CE-9190-C68702FEDCDB}"/>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F4AC4996-95A4-4EC0-BF6E-7C2FACB7C895}"/>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7" name="Text Placeholder 10">
            <a:extLst>
              <a:ext uri="{FF2B5EF4-FFF2-40B4-BE49-F238E27FC236}">
                <a16:creationId xmlns:a16="http://schemas.microsoft.com/office/drawing/2014/main" id="{6332CD16-89CC-43FA-B7BF-06786B464846}"/>
              </a:ext>
            </a:extLst>
          </p:cNvPr>
          <p:cNvSpPr>
            <a:spLocks noGrp="1"/>
          </p:cNvSpPr>
          <p:nvPr>
            <p:ph type="body" sz="quarter" idx="16" hasCustomPrompt="1"/>
          </p:nvPr>
        </p:nvSpPr>
        <p:spPr>
          <a:xfrm>
            <a:off x="926354" y="1547271"/>
            <a:ext cx="5172932" cy="2581276"/>
          </a:xfrm>
          <a:prstGeom prst="rect">
            <a:avLst/>
          </a:prstGeom>
        </p:spPr>
        <p:txBody>
          <a:bodyPr anchor="t">
            <a:noAutofit/>
          </a:bodyPr>
          <a:lstStyle>
            <a:lvl1pPr marL="0" indent="0" algn="l">
              <a:lnSpc>
                <a:spcPct val="125000"/>
              </a:lnSpc>
              <a:spcBef>
                <a:spcPts val="0"/>
              </a:spcBef>
              <a:buNone/>
              <a:defRPr sz="1600" cap="none" spc="100" baseline="0">
                <a:solidFill>
                  <a:schemeClr val="accent1"/>
                </a:solidFill>
                <a:latin typeface="+mn-lt"/>
              </a:defRPr>
            </a:lvl1pPr>
          </a:lstStyle>
          <a:p>
            <a:pPr lvl="0"/>
            <a:r>
              <a:rPr lang="en-US"/>
              <a:t>Click to add text</a:t>
            </a:r>
          </a:p>
        </p:txBody>
      </p:sp>
      <p:sp>
        <p:nvSpPr>
          <p:cNvPr id="12" name="Title 1">
            <a:extLst>
              <a:ext uri="{FF2B5EF4-FFF2-40B4-BE49-F238E27FC236}">
                <a16:creationId xmlns:a16="http://schemas.microsoft.com/office/drawing/2014/main" id="{127734DB-D9FF-4945-91EF-DB146D8348E3}"/>
              </a:ext>
            </a:extLst>
          </p:cNvPr>
          <p:cNvSpPr>
            <a:spLocks noGrp="1"/>
          </p:cNvSpPr>
          <p:nvPr>
            <p:ph type="title" hasCustomPrompt="1"/>
          </p:nvPr>
        </p:nvSpPr>
        <p:spPr>
          <a:xfrm>
            <a:off x="3082250" y="762308"/>
            <a:ext cx="5783657" cy="665965"/>
          </a:xfrm>
        </p:spPr>
        <p:txBody>
          <a:bodyPr/>
          <a:lstStyle>
            <a:lvl1pPr algn="l">
              <a:defRPr/>
            </a:lvl1pPr>
          </a:lstStyle>
          <a:p>
            <a:r>
              <a:rPr lang="en-US" dirty="0"/>
              <a:t>Click to add title</a:t>
            </a:r>
          </a:p>
        </p:txBody>
      </p:sp>
    </p:spTree>
    <p:extLst>
      <p:ext uri="{BB962C8B-B14F-4D97-AF65-F5344CB8AC3E}">
        <p14:creationId xmlns:p14="http://schemas.microsoft.com/office/powerpoint/2010/main" val="17969904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FB6A2A-F24A-4E64-A207-404C8CC76697}"/>
              </a:ext>
              <a:ext uri="{C183D7F6-B498-43B3-948B-1728B52AA6E4}">
                <adec:decorative xmlns:adec="http://schemas.microsoft.com/office/drawing/2017/decorative" val="1"/>
              </a:ext>
            </a:extLst>
          </p:cNvPr>
          <p:cNvSpPr/>
          <p:nvPr userDrawn="1"/>
        </p:nvSpPr>
        <p:spPr>
          <a:xfrm>
            <a:off x="8610600" y="2132410"/>
            <a:ext cx="3581400" cy="23169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Date Placeholder 2">
            <a:extLst>
              <a:ext uri="{FF2B5EF4-FFF2-40B4-BE49-F238E27FC236}">
                <a16:creationId xmlns:a16="http://schemas.microsoft.com/office/drawing/2014/main" id="{129E19EA-E986-4004-8C5B-712009E7877E}"/>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13512B16-8A8E-4099-ACE3-946220C6323F}"/>
              </a:ext>
            </a:extLst>
          </p:cNvPr>
          <p:cNvSpPr>
            <a:spLocks noGrp="1"/>
          </p:cNvSpPr>
          <p:nvPr>
            <p:ph type="ftr" sz="quarter" idx="11"/>
          </p:nvPr>
        </p:nvSpPr>
        <p:spPr/>
        <p:txBody>
          <a:bodyPr>
            <a:noAutofit/>
          </a:bodyPr>
          <a:lstStyle>
            <a:lvl1pPr>
              <a:defRPr>
                <a:solidFill>
                  <a:schemeClr val="accent1"/>
                </a:solidFill>
              </a:defRPr>
            </a:lvl1pPr>
          </a:lstStyle>
          <a:p>
            <a:r>
              <a:rPr lang="en-US" dirty="0"/>
              <a:t>PITCH DECK</a:t>
            </a:r>
          </a:p>
        </p:txBody>
      </p:sp>
      <p:sp>
        <p:nvSpPr>
          <p:cNvPr id="5" name="Slide Number Placeholder 4">
            <a:extLst>
              <a:ext uri="{FF2B5EF4-FFF2-40B4-BE49-F238E27FC236}">
                <a16:creationId xmlns:a16="http://schemas.microsoft.com/office/drawing/2014/main" id="{77D8AF2A-C932-41B3-957E-9888020CD9C9}"/>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9" name="Picture Placeholder 8">
            <a:extLst>
              <a:ext uri="{FF2B5EF4-FFF2-40B4-BE49-F238E27FC236}">
                <a16:creationId xmlns:a16="http://schemas.microsoft.com/office/drawing/2014/main" id="{47D0C286-3FF6-4839-AE38-6F404BF05601}"/>
              </a:ext>
            </a:extLst>
          </p:cNvPr>
          <p:cNvSpPr>
            <a:spLocks noGrp="1"/>
          </p:cNvSpPr>
          <p:nvPr>
            <p:ph type="pic" sz="quarter" idx="13" hasCustomPrompt="1"/>
          </p:nvPr>
        </p:nvSpPr>
        <p:spPr>
          <a:xfrm flipH="1">
            <a:off x="1809750" y="466725"/>
            <a:ext cx="7834312" cy="5924550"/>
          </a:xfrm>
          <a:custGeom>
            <a:avLst/>
            <a:gdLst>
              <a:gd name="connsiteX0" fmla="*/ 7834312 w 7834312"/>
              <a:gd name="connsiteY0" fmla="*/ 0 h 5924550"/>
              <a:gd name="connsiteX1" fmla="*/ 0 w 7834312"/>
              <a:gd name="connsiteY1" fmla="*/ 0 h 5924550"/>
              <a:gd name="connsiteX2" fmla="*/ 0 w 7834312"/>
              <a:gd name="connsiteY2" fmla="*/ 1665685 h 5924550"/>
              <a:gd name="connsiteX3" fmla="*/ 1033462 w 7834312"/>
              <a:gd name="connsiteY3" fmla="*/ 1665685 h 5924550"/>
              <a:gd name="connsiteX4" fmla="*/ 1033462 w 7834312"/>
              <a:gd name="connsiteY4" fmla="*/ 3982640 h 5924550"/>
              <a:gd name="connsiteX5" fmla="*/ 0 w 7834312"/>
              <a:gd name="connsiteY5" fmla="*/ 3982640 h 5924550"/>
              <a:gd name="connsiteX6" fmla="*/ 0 w 7834312"/>
              <a:gd name="connsiteY6" fmla="*/ 5924550 h 5924550"/>
              <a:gd name="connsiteX7" fmla="*/ 7834312 w 7834312"/>
              <a:gd name="connsiteY7" fmla="*/ 5924550 h 59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34312" h="5924550">
                <a:moveTo>
                  <a:pt x="7834312" y="0"/>
                </a:moveTo>
                <a:lnTo>
                  <a:pt x="0" y="0"/>
                </a:lnTo>
                <a:lnTo>
                  <a:pt x="0" y="1665685"/>
                </a:lnTo>
                <a:lnTo>
                  <a:pt x="1033462" y="1665685"/>
                </a:lnTo>
                <a:lnTo>
                  <a:pt x="1033462" y="3982640"/>
                </a:lnTo>
                <a:lnTo>
                  <a:pt x="0" y="3982640"/>
                </a:lnTo>
                <a:lnTo>
                  <a:pt x="0" y="5924550"/>
                </a:lnTo>
                <a:lnTo>
                  <a:pt x="7834312" y="5924550"/>
                </a:lnTo>
                <a:close/>
              </a:path>
            </a:pathLst>
          </a:custGeom>
        </p:spPr>
        <p:txBody>
          <a:bodyPr wrap="square">
            <a:noAutofit/>
          </a:bodyPr>
          <a:lstStyle>
            <a:lvl1pPr marL="0" indent="0" algn="ctr">
              <a:buNone/>
              <a:defRPr/>
            </a:lvl1pPr>
          </a:lstStyle>
          <a:p>
            <a:r>
              <a:rPr lang="en-US" dirty="0"/>
              <a:t>Click to add photo</a:t>
            </a:r>
          </a:p>
        </p:txBody>
      </p:sp>
      <p:sp>
        <p:nvSpPr>
          <p:cNvPr id="17" name="Text Placeholder 10">
            <a:extLst>
              <a:ext uri="{FF2B5EF4-FFF2-40B4-BE49-F238E27FC236}">
                <a16:creationId xmlns:a16="http://schemas.microsoft.com/office/drawing/2014/main" id="{88038514-112A-4AE2-BA52-286C38492F8D}"/>
              </a:ext>
            </a:extLst>
          </p:cNvPr>
          <p:cNvSpPr>
            <a:spLocks noGrp="1"/>
          </p:cNvSpPr>
          <p:nvPr>
            <p:ph type="body" sz="quarter" idx="16" hasCustomPrompt="1"/>
          </p:nvPr>
        </p:nvSpPr>
        <p:spPr>
          <a:xfrm>
            <a:off x="9210675" y="2579352"/>
            <a:ext cx="2381250" cy="1423068"/>
          </a:xfrm>
          <a:prstGeom prst="rect">
            <a:avLst/>
          </a:prstGeom>
        </p:spPr>
        <p:txBody>
          <a:bodyPr anchor="t">
            <a:noAutofit/>
          </a:bodyPr>
          <a:lstStyle>
            <a:lvl1pPr marL="0" indent="0" algn="l">
              <a:lnSpc>
                <a:spcPct val="125000"/>
              </a:lnSpc>
              <a:spcBef>
                <a:spcPts val="0"/>
              </a:spcBef>
              <a:buNone/>
              <a:defRPr sz="1600" cap="none" spc="100" baseline="0">
                <a:solidFill>
                  <a:schemeClr val="accent6"/>
                </a:solidFill>
                <a:latin typeface="+mn-lt"/>
              </a:defRPr>
            </a:lvl1pPr>
          </a:lstStyle>
          <a:p>
            <a:pPr lvl="0"/>
            <a:r>
              <a:rPr lang="en-US"/>
              <a:t>Click to add text</a:t>
            </a:r>
          </a:p>
        </p:txBody>
      </p:sp>
      <p:sp>
        <p:nvSpPr>
          <p:cNvPr id="11" name="Title 1">
            <a:extLst>
              <a:ext uri="{FF2B5EF4-FFF2-40B4-BE49-F238E27FC236}">
                <a16:creationId xmlns:a16="http://schemas.microsoft.com/office/drawing/2014/main" id="{9C27393D-ACFC-4AC9-93A3-FE24F0D12E57}"/>
              </a:ext>
            </a:extLst>
          </p:cNvPr>
          <p:cNvSpPr>
            <a:spLocks noGrp="1"/>
          </p:cNvSpPr>
          <p:nvPr>
            <p:ph type="title" hasCustomPrompt="1"/>
          </p:nvPr>
        </p:nvSpPr>
        <p:spPr>
          <a:xfrm rot="16200000">
            <a:off x="-1129259" y="3009387"/>
            <a:ext cx="4138612" cy="562995"/>
          </a:xfrm>
        </p:spPr>
        <p:txBody>
          <a:bodyPr/>
          <a:lstStyle>
            <a:lvl1pPr algn="ctr">
              <a:defRPr/>
            </a:lvl1pPr>
          </a:lstStyle>
          <a:p>
            <a:r>
              <a:rPr lang="en-US" dirty="0"/>
              <a:t>Click to add title</a:t>
            </a:r>
          </a:p>
        </p:txBody>
      </p:sp>
    </p:spTree>
    <p:extLst>
      <p:ext uri="{BB962C8B-B14F-4D97-AF65-F5344CB8AC3E}">
        <p14:creationId xmlns:p14="http://schemas.microsoft.com/office/powerpoint/2010/main" val="1016349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85760CB-267C-4B96-8D93-EA775230543A}"/>
              </a:ext>
            </a:extLst>
          </p:cNvPr>
          <p:cNvSpPr>
            <a:spLocks noGrp="1"/>
          </p:cNvSpPr>
          <p:nvPr>
            <p:ph type="dt" sz="half" idx="10"/>
          </p:nvPr>
        </p:nvSpPr>
        <p:spPr/>
        <p:txBody>
          <a:bodyPr>
            <a:noAutofit/>
          </a:bodyPr>
          <a:lstStyle/>
          <a:p>
            <a:r>
              <a:rPr lang="en-US" dirty="0"/>
              <a:t>8/03/20XX</a:t>
            </a:r>
          </a:p>
        </p:txBody>
      </p:sp>
      <p:sp>
        <p:nvSpPr>
          <p:cNvPr id="5" name="Footer Placeholder 4">
            <a:extLst>
              <a:ext uri="{FF2B5EF4-FFF2-40B4-BE49-F238E27FC236}">
                <a16:creationId xmlns:a16="http://schemas.microsoft.com/office/drawing/2014/main" id="{0D5F8915-ABFD-4CAE-AC61-1E1B2B1C6F04}"/>
              </a:ext>
            </a:extLst>
          </p:cNvPr>
          <p:cNvSpPr>
            <a:spLocks noGrp="1"/>
          </p:cNvSpPr>
          <p:nvPr>
            <p:ph type="ftr" sz="quarter" idx="11"/>
          </p:nvPr>
        </p:nvSpPr>
        <p:spPr/>
        <p:txBody>
          <a:bodyPr>
            <a:noAutofit/>
          </a:bodyPr>
          <a:lstStyle/>
          <a:p>
            <a:r>
              <a:rPr lang="en-US" dirty="0"/>
              <a:t>PITCH DECK</a:t>
            </a:r>
          </a:p>
        </p:txBody>
      </p:sp>
      <p:sp>
        <p:nvSpPr>
          <p:cNvPr id="6" name="Slide Number Placeholder 5">
            <a:extLst>
              <a:ext uri="{FF2B5EF4-FFF2-40B4-BE49-F238E27FC236}">
                <a16:creationId xmlns:a16="http://schemas.microsoft.com/office/drawing/2014/main" id="{27F7218A-692D-4EB0-817E-60AFD432FC84}"/>
              </a:ext>
            </a:extLst>
          </p:cNvPr>
          <p:cNvSpPr>
            <a:spLocks noGrp="1"/>
          </p:cNvSpPr>
          <p:nvPr>
            <p:ph type="sldNum" sz="quarter" idx="12"/>
          </p:nvPr>
        </p:nvSpPr>
        <p:spPr/>
        <p:txBody>
          <a:bodyPr>
            <a:noAutofit/>
          </a:bodyPr>
          <a:lstStyle/>
          <a:p>
            <a:fld id="{BF860B6F-2FE3-4DE6-9496-980E987E7466}" type="slidenum">
              <a:rPr lang="en-US" smtClean="0"/>
              <a:t>‹#›</a:t>
            </a:fld>
            <a:endParaRPr lang="en-US" dirty="0"/>
          </a:p>
        </p:txBody>
      </p:sp>
      <p:sp>
        <p:nvSpPr>
          <p:cNvPr id="9" name="Text Placeholder 10">
            <a:extLst>
              <a:ext uri="{FF2B5EF4-FFF2-40B4-BE49-F238E27FC236}">
                <a16:creationId xmlns:a16="http://schemas.microsoft.com/office/drawing/2014/main" id="{D5A4AB60-E1AB-4239-BFC7-C10A235B18E0}"/>
              </a:ext>
            </a:extLst>
          </p:cNvPr>
          <p:cNvSpPr>
            <a:spLocks noGrp="1"/>
          </p:cNvSpPr>
          <p:nvPr>
            <p:ph type="body" sz="quarter" idx="13" hasCustomPrompt="1"/>
          </p:nvPr>
        </p:nvSpPr>
        <p:spPr>
          <a:xfrm>
            <a:off x="838200" y="2700899"/>
            <a:ext cx="3281555" cy="1472693"/>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0" name="Text Placeholder 10">
            <a:extLst>
              <a:ext uri="{FF2B5EF4-FFF2-40B4-BE49-F238E27FC236}">
                <a16:creationId xmlns:a16="http://schemas.microsoft.com/office/drawing/2014/main" id="{53300DCB-9114-4ADF-8664-EFDD2C7A6E6A}"/>
              </a:ext>
            </a:extLst>
          </p:cNvPr>
          <p:cNvSpPr>
            <a:spLocks noGrp="1"/>
          </p:cNvSpPr>
          <p:nvPr>
            <p:ph type="body" sz="quarter" idx="17" hasCustomPrompt="1"/>
          </p:nvPr>
        </p:nvSpPr>
        <p:spPr>
          <a:xfrm>
            <a:off x="838200" y="2321396"/>
            <a:ext cx="3281555"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1" name="Text Placeholder 10">
            <a:extLst>
              <a:ext uri="{FF2B5EF4-FFF2-40B4-BE49-F238E27FC236}">
                <a16:creationId xmlns:a16="http://schemas.microsoft.com/office/drawing/2014/main" id="{6B69E913-93AE-4878-BA45-C2A83F5ACE30}"/>
              </a:ext>
            </a:extLst>
          </p:cNvPr>
          <p:cNvSpPr>
            <a:spLocks noGrp="1"/>
          </p:cNvSpPr>
          <p:nvPr>
            <p:ph type="body" sz="quarter" idx="22" hasCustomPrompt="1"/>
          </p:nvPr>
        </p:nvSpPr>
        <p:spPr>
          <a:xfrm>
            <a:off x="838200" y="4683183"/>
            <a:ext cx="3281555" cy="1067648"/>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2" name="Text Placeholder 10">
            <a:extLst>
              <a:ext uri="{FF2B5EF4-FFF2-40B4-BE49-F238E27FC236}">
                <a16:creationId xmlns:a16="http://schemas.microsoft.com/office/drawing/2014/main" id="{EF306DC8-5642-4A13-B67A-9BF5A74DB8BB}"/>
              </a:ext>
            </a:extLst>
          </p:cNvPr>
          <p:cNvSpPr>
            <a:spLocks noGrp="1"/>
          </p:cNvSpPr>
          <p:nvPr>
            <p:ph type="body" sz="quarter" idx="23" hasCustomPrompt="1"/>
          </p:nvPr>
        </p:nvSpPr>
        <p:spPr>
          <a:xfrm>
            <a:off x="838200" y="4303679"/>
            <a:ext cx="3281555"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3" name="Text Placeholder 10">
            <a:extLst>
              <a:ext uri="{FF2B5EF4-FFF2-40B4-BE49-F238E27FC236}">
                <a16:creationId xmlns:a16="http://schemas.microsoft.com/office/drawing/2014/main" id="{CC0CA179-9852-4BA8-8E7D-8C5F43775EA9}"/>
              </a:ext>
            </a:extLst>
          </p:cNvPr>
          <p:cNvSpPr>
            <a:spLocks noGrp="1"/>
          </p:cNvSpPr>
          <p:nvPr>
            <p:ph type="body" sz="quarter" idx="24" hasCustomPrompt="1"/>
          </p:nvPr>
        </p:nvSpPr>
        <p:spPr>
          <a:xfrm>
            <a:off x="4465159" y="2715236"/>
            <a:ext cx="3281555" cy="1472693"/>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4" name="Text Placeholder 10">
            <a:extLst>
              <a:ext uri="{FF2B5EF4-FFF2-40B4-BE49-F238E27FC236}">
                <a16:creationId xmlns:a16="http://schemas.microsoft.com/office/drawing/2014/main" id="{651735A5-9931-4467-9BBD-D622219F38F6}"/>
              </a:ext>
            </a:extLst>
          </p:cNvPr>
          <p:cNvSpPr>
            <a:spLocks noGrp="1"/>
          </p:cNvSpPr>
          <p:nvPr>
            <p:ph type="body" sz="quarter" idx="25" hasCustomPrompt="1"/>
          </p:nvPr>
        </p:nvSpPr>
        <p:spPr>
          <a:xfrm>
            <a:off x="4465159" y="2335733"/>
            <a:ext cx="3281555"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5" name="Text Placeholder 10">
            <a:extLst>
              <a:ext uri="{FF2B5EF4-FFF2-40B4-BE49-F238E27FC236}">
                <a16:creationId xmlns:a16="http://schemas.microsoft.com/office/drawing/2014/main" id="{75467CBB-A84A-4371-9C2F-3BD7181223E8}"/>
              </a:ext>
            </a:extLst>
          </p:cNvPr>
          <p:cNvSpPr>
            <a:spLocks noGrp="1"/>
          </p:cNvSpPr>
          <p:nvPr>
            <p:ph type="body" sz="quarter" idx="26" hasCustomPrompt="1"/>
          </p:nvPr>
        </p:nvSpPr>
        <p:spPr>
          <a:xfrm>
            <a:off x="4465159" y="4697520"/>
            <a:ext cx="3281555" cy="1067648"/>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6" name="Text Placeholder 10">
            <a:extLst>
              <a:ext uri="{FF2B5EF4-FFF2-40B4-BE49-F238E27FC236}">
                <a16:creationId xmlns:a16="http://schemas.microsoft.com/office/drawing/2014/main" id="{5E96B9F0-428C-454F-A050-D0D8E8714281}"/>
              </a:ext>
            </a:extLst>
          </p:cNvPr>
          <p:cNvSpPr>
            <a:spLocks noGrp="1"/>
          </p:cNvSpPr>
          <p:nvPr>
            <p:ph type="body" sz="quarter" idx="27" hasCustomPrompt="1"/>
          </p:nvPr>
        </p:nvSpPr>
        <p:spPr>
          <a:xfrm>
            <a:off x="4465159" y="4318016"/>
            <a:ext cx="3281555"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7" name="Text Placeholder 10">
            <a:extLst>
              <a:ext uri="{FF2B5EF4-FFF2-40B4-BE49-F238E27FC236}">
                <a16:creationId xmlns:a16="http://schemas.microsoft.com/office/drawing/2014/main" id="{DBEB11F1-0872-4500-8CBB-63D9F6BBAF00}"/>
              </a:ext>
            </a:extLst>
          </p:cNvPr>
          <p:cNvSpPr>
            <a:spLocks noGrp="1"/>
          </p:cNvSpPr>
          <p:nvPr>
            <p:ph type="body" sz="quarter" idx="28" hasCustomPrompt="1"/>
          </p:nvPr>
        </p:nvSpPr>
        <p:spPr>
          <a:xfrm>
            <a:off x="8089832" y="2715236"/>
            <a:ext cx="3281555" cy="1472693"/>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1D1E8BAA-941F-4D25-92A6-7E9A2C3664CD}"/>
              </a:ext>
            </a:extLst>
          </p:cNvPr>
          <p:cNvSpPr>
            <a:spLocks noGrp="1"/>
          </p:cNvSpPr>
          <p:nvPr>
            <p:ph type="body" sz="quarter" idx="29" hasCustomPrompt="1"/>
          </p:nvPr>
        </p:nvSpPr>
        <p:spPr>
          <a:xfrm>
            <a:off x="8089832" y="2335733"/>
            <a:ext cx="3281555"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9" name="Rectangle 18">
            <a:extLst>
              <a:ext uri="{FF2B5EF4-FFF2-40B4-BE49-F238E27FC236}">
                <a16:creationId xmlns:a16="http://schemas.microsoft.com/office/drawing/2014/main" id="{9A7E5E59-1A85-4D6C-9DFC-E288DD5ABE98}"/>
              </a:ext>
            </a:extLst>
          </p:cNvPr>
          <p:cNvSpPr/>
          <p:nvPr userDrawn="1"/>
        </p:nvSpPr>
        <p:spPr>
          <a:xfrm rot="5400000">
            <a:off x="9766385" y="-1006534"/>
            <a:ext cx="972645" cy="39242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E67B2D7D-08A6-4C69-B43C-2288E5BBDAEA}"/>
              </a:ext>
            </a:extLst>
          </p:cNvPr>
          <p:cNvSpPr>
            <a:spLocks noGrp="1"/>
          </p:cNvSpPr>
          <p:nvPr>
            <p:ph type="title" hasCustomPrompt="1"/>
          </p:nvPr>
        </p:nvSpPr>
        <p:spPr>
          <a:xfrm>
            <a:off x="2891574" y="658420"/>
            <a:ext cx="6408851" cy="665965"/>
          </a:xfrm>
        </p:spPr>
        <p:txBody>
          <a:bodyPr/>
          <a:lstStyle>
            <a:lvl1pPr algn="r">
              <a:defRPr/>
            </a:lvl1pPr>
          </a:lstStyle>
          <a:p>
            <a:r>
              <a:rPr lang="en-US" dirty="0"/>
              <a:t>Click to add title</a:t>
            </a:r>
          </a:p>
        </p:txBody>
      </p:sp>
    </p:spTree>
    <p:extLst>
      <p:ext uri="{BB962C8B-B14F-4D97-AF65-F5344CB8AC3E}">
        <p14:creationId xmlns:p14="http://schemas.microsoft.com/office/powerpoint/2010/main" val="2569177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DCFDE121-67A1-407B-A6E2-D5B255A4F712}"/>
              </a:ext>
            </a:extLst>
          </p:cNvPr>
          <p:cNvSpPr/>
          <p:nvPr userDrawn="1"/>
        </p:nvSpPr>
        <p:spPr>
          <a:xfrm>
            <a:off x="1282168" y="0"/>
            <a:ext cx="1855263" cy="445995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F45C2B05-C32D-4F66-8BDA-0F4824844CE9}"/>
              </a:ext>
            </a:extLst>
          </p:cNvPr>
          <p:cNvSpPr>
            <a:spLocks noGrp="1"/>
          </p:cNvSpPr>
          <p:nvPr>
            <p:ph type="title" hasCustomPrompt="1"/>
          </p:nvPr>
        </p:nvSpPr>
        <p:spPr>
          <a:xfrm rot="16200000">
            <a:off x="575672" y="4121035"/>
            <a:ext cx="3337712" cy="639195"/>
          </a:xfrm>
        </p:spPr>
        <p:txBody>
          <a:bodyPr/>
          <a:lstStyle>
            <a:lvl1pPr algn="r">
              <a:defRPr/>
            </a:lvl1pPr>
          </a:lstStyle>
          <a:p>
            <a:r>
              <a:rPr lang="en-US" dirty="0"/>
              <a:t>Click to add title</a:t>
            </a:r>
          </a:p>
        </p:txBody>
      </p:sp>
      <p:sp>
        <p:nvSpPr>
          <p:cNvPr id="4" name="Picture Placeholder 3">
            <a:extLst>
              <a:ext uri="{FF2B5EF4-FFF2-40B4-BE49-F238E27FC236}">
                <a16:creationId xmlns:a16="http://schemas.microsoft.com/office/drawing/2014/main" id="{67AE0851-B0C9-475B-8AD9-7C6A141FDDE0}"/>
              </a:ext>
            </a:extLst>
          </p:cNvPr>
          <p:cNvSpPr>
            <a:spLocks noGrp="1"/>
          </p:cNvSpPr>
          <p:nvPr>
            <p:ph type="pic" sz="quarter" idx="21"/>
          </p:nvPr>
        </p:nvSpPr>
        <p:spPr>
          <a:xfrm>
            <a:off x="4414645" y="758825"/>
            <a:ext cx="599148" cy="600075"/>
          </a:xfrm>
        </p:spPr>
        <p:txBody>
          <a:bodyPr anchor="ctr"/>
          <a:lstStyle>
            <a:lvl1pPr marL="0" indent="0" algn="ctr">
              <a:buNone/>
              <a:defRPr sz="1000"/>
            </a:lvl1pPr>
          </a:lstStyle>
          <a:p>
            <a:r>
              <a:rPr lang="en-US"/>
              <a:t>Click icon to add picture</a:t>
            </a:r>
            <a:endParaRPr lang="en-US" dirty="0"/>
          </a:p>
        </p:txBody>
      </p:sp>
      <p:sp>
        <p:nvSpPr>
          <p:cNvPr id="12" name="Text Placeholder 10">
            <a:extLst>
              <a:ext uri="{FF2B5EF4-FFF2-40B4-BE49-F238E27FC236}">
                <a16:creationId xmlns:a16="http://schemas.microsoft.com/office/drawing/2014/main" id="{32254E01-FD47-43F3-A74C-720A0EA4C249}"/>
              </a:ext>
            </a:extLst>
          </p:cNvPr>
          <p:cNvSpPr>
            <a:spLocks noGrp="1"/>
          </p:cNvSpPr>
          <p:nvPr>
            <p:ph type="body" sz="quarter" idx="17" hasCustomPrompt="1"/>
          </p:nvPr>
        </p:nvSpPr>
        <p:spPr>
          <a:xfrm>
            <a:off x="4414645" y="1388209"/>
            <a:ext cx="3281555"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8" name="Text Placeholder 10">
            <a:extLst>
              <a:ext uri="{FF2B5EF4-FFF2-40B4-BE49-F238E27FC236}">
                <a16:creationId xmlns:a16="http://schemas.microsoft.com/office/drawing/2014/main" id="{9B911B77-02F4-42D2-8639-A3F7EAFB71EC}"/>
              </a:ext>
            </a:extLst>
          </p:cNvPr>
          <p:cNvSpPr>
            <a:spLocks noGrp="1"/>
          </p:cNvSpPr>
          <p:nvPr>
            <p:ph type="body" sz="quarter" idx="13" hasCustomPrompt="1"/>
          </p:nvPr>
        </p:nvSpPr>
        <p:spPr>
          <a:xfrm>
            <a:off x="4414645" y="1767713"/>
            <a:ext cx="3281555" cy="1125740"/>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22" name="Picture Placeholder 3">
            <a:extLst>
              <a:ext uri="{FF2B5EF4-FFF2-40B4-BE49-F238E27FC236}">
                <a16:creationId xmlns:a16="http://schemas.microsoft.com/office/drawing/2014/main" id="{0FBF118A-5599-4A55-9939-8075D74851A3}"/>
              </a:ext>
            </a:extLst>
          </p:cNvPr>
          <p:cNvSpPr>
            <a:spLocks noGrp="1"/>
          </p:cNvSpPr>
          <p:nvPr>
            <p:ph type="pic" sz="quarter" idx="22"/>
          </p:nvPr>
        </p:nvSpPr>
        <p:spPr>
          <a:xfrm>
            <a:off x="4414645" y="3251858"/>
            <a:ext cx="599148" cy="600075"/>
          </a:xfrm>
        </p:spPr>
        <p:txBody>
          <a:bodyPr anchor="ctr"/>
          <a:lstStyle>
            <a:lvl1pPr marL="0" indent="0" algn="ctr">
              <a:buNone/>
              <a:defRPr sz="1000"/>
            </a:lvl1pPr>
          </a:lstStyle>
          <a:p>
            <a:r>
              <a:rPr lang="en-US"/>
              <a:t>Click icon to add picture</a:t>
            </a:r>
            <a:endParaRPr lang="en-US" dirty="0"/>
          </a:p>
        </p:txBody>
      </p:sp>
      <p:sp>
        <p:nvSpPr>
          <p:cNvPr id="14" name="Text Placeholder 10">
            <a:extLst>
              <a:ext uri="{FF2B5EF4-FFF2-40B4-BE49-F238E27FC236}">
                <a16:creationId xmlns:a16="http://schemas.microsoft.com/office/drawing/2014/main" id="{066BB17E-99F0-43A3-99AA-F928695311F6}"/>
              </a:ext>
            </a:extLst>
          </p:cNvPr>
          <p:cNvSpPr>
            <a:spLocks noGrp="1"/>
          </p:cNvSpPr>
          <p:nvPr>
            <p:ph type="body" sz="quarter" idx="19" hasCustomPrompt="1"/>
          </p:nvPr>
        </p:nvSpPr>
        <p:spPr>
          <a:xfrm>
            <a:off x="4414645" y="3866925"/>
            <a:ext cx="3281555" cy="428891"/>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0" name="Text Placeholder 10">
            <a:extLst>
              <a:ext uri="{FF2B5EF4-FFF2-40B4-BE49-F238E27FC236}">
                <a16:creationId xmlns:a16="http://schemas.microsoft.com/office/drawing/2014/main" id="{934F74CA-3E2F-4F3A-BE25-F8D9572179A2}"/>
              </a:ext>
            </a:extLst>
          </p:cNvPr>
          <p:cNvSpPr>
            <a:spLocks noGrp="1"/>
          </p:cNvSpPr>
          <p:nvPr>
            <p:ph type="body" sz="quarter" idx="15" hasCustomPrompt="1"/>
          </p:nvPr>
        </p:nvSpPr>
        <p:spPr>
          <a:xfrm>
            <a:off x="4414645" y="4248925"/>
            <a:ext cx="3281555" cy="1429216"/>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27" name="Picture Placeholder 3">
            <a:extLst>
              <a:ext uri="{FF2B5EF4-FFF2-40B4-BE49-F238E27FC236}">
                <a16:creationId xmlns:a16="http://schemas.microsoft.com/office/drawing/2014/main" id="{B5A383D6-9A09-46E4-8DD5-684C3B04E152}"/>
              </a:ext>
            </a:extLst>
          </p:cNvPr>
          <p:cNvSpPr>
            <a:spLocks noGrp="1"/>
          </p:cNvSpPr>
          <p:nvPr>
            <p:ph type="pic" sz="quarter" idx="24"/>
          </p:nvPr>
        </p:nvSpPr>
        <p:spPr>
          <a:xfrm>
            <a:off x="8077157" y="773142"/>
            <a:ext cx="599148" cy="600075"/>
          </a:xfrm>
        </p:spPr>
        <p:txBody>
          <a:bodyPr anchor="ctr"/>
          <a:lstStyle>
            <a:lvl1pPr marL="0" indent="0" algn="ctr">
              <a:buNone/>
              <a:defRPr sz="1000"/>
            </a:lvl1pPr>
          </a:lstStyle>
          <a:p>
            <a:r>
              <a:rPr lang="en-US"/>
              <a:t>Click icon to add picture</a:t>
            </a:r>
            <a:endParaRPr lang="en-US" dirty="0"/>
          </a:p>
        </p:txBody>
      </p:sp>
      <p:sp>
        <p:nvSpPr>
          <p:cNvPr id="13" name="Text Placeholder 10">
            <a:extLst>
              <a:ext uri="{FF2B5EF4-FFF2-40B4-BE49-F238E27FC236}">
                <a16:creationId xmlns:a16="http://schemas.microsoft.com/office/drawing/2014/main" id="{76D712C8-D0F1-407A-AAC4-D86C1FDDCDCF}"/>
              </a:ext>
            </a:extLst>
          </p:cNvPr>
          <p:cNvSpPr>
            <a:spLocks noGrp="1"/>
          </p:cNvSpPr>
          <p:nvPr>
            <p:ph type="body" sz="quarter" idx="18" hasCustomPrompt="1"/>
          </p:nvPr>
        </p:nvSpPr>
        <p:spPr>
          <a:xfrm>
            <a:off x="8072244" y="1388209"/>
            <a:ext cx="3281556"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9" name="Text Placeholder 10">
            <a:extLst>
              <a:ext uri="{FF2B5EF4-FFF2-40B4-BE49-F238E27FC236}">
                <a16:creationId xmlns:a16="http://schemas.microsoft.com/office/drawing/2014/main" id="{41C731A4-58E7-4726-BFC7-23260BCD624E}"/>
              </a:ext>
            </a:extLst>
          </p:cNvPr>
          <p:cNvSpPr>
            <a:spLocks noGrp="1"/>
          </p:cNvSpPr>
          <p:nvPr>
            <p:ph type="body" sz="quarter" idx="14" hasCustomPrompt="1"/>
          </p:nvPr>
        </p:nvSpPr>
        <p:spPr>
          <a:xfrm>
            <a:off x="8072244" y="1767713"/>
            <a:ext cx="3281556" cy="1125740"/>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26" name="Picture Placeholder 3">
            <a:extLst>
              <a:ext uri="{FF2B5EF4-FFF2-40B4-BE49-F238E27FC236}">
                <a16:creationId xmlns:a16="http://schemas.microsoft.com/office/drawing/2014/main" id="{533CF28F-2EF0-4DE6-AD35-043AAA87EEC1}"/>
              </a:ext>
            </a:extLst>
          </p:cNvPr>
          <p:cNvSpPr>
            <a:spLocks noGrp="1"/>
          </p:cNvSpPr>
          <p:nvPr>
            <p:ph type="pic" sz="quarter" idx="23"/>
          </p:nvPr>
        </p:nvSpPr>
        <p:spPr>
          <a:xfrm>
            <a:off x="8072244" y="3237794"/>
            <a:ext cx="599148" cy="600075"/>
          </a:xfrm>
        </p:spPr>
        <p:txBody>
          <a:bodyPr anchor="ctr"/>
          <a:lstStyle>
            <a:lvl1pPr marL="0" indent="0" algn="ctr">
              <a:buNone/>
              <a:defRPr sz="1000"/>
            </a:lvl1pPr>
          </a:lstStyle>
          <a:p>
            <a:r>
              <a:rPr lang="en-US"/>
              <a:t>Click icon to add picture</a:t>
            </a:r>
            <a:endParaRPr lang="en-US" dirty="0"/>
          </a:p>
        </p:txBody>
      </p:sp>
      <p:sp>
        <p:nvSpPr>
          <p:cNvPr id="15" name="Text Placeholder 10">
            <a:extLst>
              <a:ext uri="{FF2B5EF4-FFF2-40B4-BE49-F238E27FC236}">
                <a16:creationId xmlns:a16="http://schemas.microsoft.com/office/drawing/2014/main" id="{098ABB59-CA95-470C-A29D-627B16E69E8E}"/>
              </a:ext>
            </a:extLst>
          </p:cNvPr>
          <p:cNvSpPr>
            <a:spLocks noGrp="1"/>
          </p:cNvSpPr>
          <p:nvPr>
            <p:ph type="body" sz="quarter" idx="20" hasCustomPrompt="1"/>
          </p:nvPr>
        </p:nvSpPr>
        <p:spPr>
          <a:xfrm>
            <a:off x="8072244" y="3866925"/>
            <a:ext cx="3281556" cy="428891"/>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1" name="Text Placeholder 10">
            <a:extLst>
              <a:ext uri="{FF2B5EF4-FFF2-40B4-BE49-F238E27FC236}">
                <a16:creationId xmlns:a16="http://schemas.microsoft.com/office/drawing/2014/main" id="{FB571488-55CE-40DF-84B6-A5166E2BEF92}"/>
              </a:ext>
            </a:extLst>
          </p:cNvPr>
          <p:cNvSpPr>
            <a:spLocks noGrp="1"/>
          </p:cNvSpPr>
          <p:nvPr>
            <p:ph type="body" sz="quarter" idx="16" hasCustomPrompt="1"/>
          </p:nvPr>
        </p:nvSpPr>
        <p:spPr>
          <a:xfrm>
            <a:off x="8072244" y="4248925"/>
            <a:ext cx="3281556" cy="1429216"/>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E7D15CF3-8EFD-40BC-B749-25F401BC162C}"/>
              </a:ext>
            </a:extLst>
          </p:cNvPr>
          <p:cNvSpPr>
            <a:spLocks noGrp="1"/>
          </p:cNvSpPr>
          <p:nvPr>
            <p:ph type="dt" sz="half" idx="10"/>
          </p:nvPr>
        </p:nvSpPr>
        <p:spPr/>
        <p:txBody>
          <a:bodyPr>
            <a:noAutofit/>
          </a:bodyPr>
          <a:lstStyle/>
          <a:p>
            <a:r>
              <a:rPr lang="en-US" dirty="0"/>
              <a:t>8/03/20XX</a:t>
            </a:r>
          </a:p>
        </p:txBody>
      </p:sp>
      <p:sp>
        <p:nvSpPr>
          <p:cNvPr id="6" name="Footer Placeholder 5">
            <a:extLst>
              <a:ext uri="{FF2B5EF4-FFF2-40B4-BE49-F238E27FC236}">
                <a16:creationId xmlns:a16="http://schemas.microsoft.com/office/drawing/2014/main" id="{8A1DB08D-5054-4577-AA1B-BA9D87CF8BD2}"/>
              </a:ext>
            </a:extLst>
          </p:cNvPr>
          <p:cNvSpPr>
            <a:spLocks noGrp="1"/>
          </p:cNvSpPr>
          <p:nvPr>
            <p:ph type="ftr" sz="quarter" idx="11"/>
          </p:nvPr>
        </p:nvSpPr>
        <p:spPr/>
        <p:txBody>
          <a:bodyPr>
            <a:noAutofit/>
          </a:bodyPr>
          <a:lstStyle/>
          <a:p>
            <a:r>
              <a:rPr lang="en-US" dirty="0"/>
              <a:t>PITCH DECK</a:t>
            </a:r>
          </a:p>
        </p:txBody>
      </p:sp>
      <p:sp>
        <p:nvSpPr>
          <p:cNvPr id="7" name="Slide Number Placeholder 6">
            <a:extLst>
              <a:ext uri="{FF2B5EF4-FFF2-40B4-BE49-F238E27FC236}">
                <a16:creationId xmlns:a16="http://schemas.microsoft.com/office/drawing/2014/main" id="{9FEF9931-2A77-46BF-822E-D503CEAF6E2C}"/>
              </a:ext>
            </a:extLst>
          </p:cNvPr>
          <p:cNvSpPr>
            <a:spLocks noGrp="1"/>
          </p:cNvSpPr>
          <p:nvPr>
            <p:ph type="sldNum" sz="quarter" idx="12"/>
          </p:nvPr>
        </p:nvSpPr>
        <p:spPr/>
        <p:txBody>
          <a:bodyPr>
            <a:noAutofit/>
          </a:bodyPr>
          <a:lstStyle/>
          <a:p>
            <a:fld id="{BF860B6F-2FE3-4DE6-9496-980E987E7466}" type="slidenum">
              <a:rPr lang="en-US" smtClean="0"/>
              <a:t>‹#›</a:t>
            </a:fld>
            <a:endParaRPr lang="en-US" dirty="0"/>
          </a:p>
        </p:txBody>
      </p:sp>
    </p:spTree>
    <p:extLst>
      <p:ext uri="{BB962C8B-B14F-4D97-AF65-F5344CB8AC3E}">
        <p14:creationId xmlns:p14="http://schemas.microsoft.com/office/powerpoint/2010/main" val="641616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693F3E0E-712E-4821-A89E-6727BD3825A0}"/>
              </a:ext>
            </a:extLst>
          </p:cNvPr>
          <p:cNvSpPr>
            <a:spLocks noGrp="1"/>
          </p:cNvSpPr>
          <p:nvPr>
            <p:ph type="pic" sz="quarter" idx="16" hasCustomPrompt="1"/>
          </p:nvPr>
        </p:nvSpPr>
        <p:spPr>
          <a:xfrm>
            <a:off x="0" y="466725"/>
            <a:ext cx="4858139" cy="5924550"/>
          </a:xfrm>
        </p:spPr>
        <p:txBody>
          <a:bodyPr>
            <a:noAutofit/>
          </a:bodyPr>
          <a:lstStyle>
            <a:lvl1pPr marL="0" indent="0" algn="ctr">
              <a:buNone/>
              <a:defRPr/>
            </a:lvl1pPr>
          </a:lstStyle>
          <a:p>
            <a:r>
              <a:rPr lang="en-US" dirty="0"/>
              <a:t>Click to add photo</a:t>
            </a:r>
          </a:p>
        </p:txBody>
      </p:sp>
      <p:sp>
        <p:nvSpPr>
          <p:cNvPr id="7" name="Date Placeholder 6">
            <a:extLst>
              <a:ext uri="{FF2B5EF4-FFF2-40B4-BE49-F238E27FC236}">
                <a16:creationId xmlns:a16="http://schemas.microsoft.com/office/drawing/2014/main" id="{394311D2-47FE-44C1-9B1C-179CAA338029}"/>
              </a:ext>
            </a:extLst>
          </p:cNvPr>
          <p:cNvSpPr>
            <a:spLocks noGrp="1"/>
          </p:cNvSpPr>
          <p:nvPr>
            <p:ph type="dt" sz="half" idx="10"/>
          </p:nvPr>
        </p:nvSpPr>
        <p:spPr/>
        <p:txBody>
          <a:bodyPr>
            <a:noAutofit/>
          </a:bodyPr>
          <a:lstStyle>
            <a:lvl1pPr>
              <a:defRPr>
                <a:solidFill>
                  <a:schemeClr val="bg2">
                    <a:lumMod val="50000"/>
                  </a:schemeClr>
                </a:solidFill>
              </a:defRPr>
            </a:lvl1pPr>
          </a:lstStyle>
          <a:p>
            <a:r>
              <a:rPr lang="en-US" dirty="0"/>
              <a:t>8/03/20XX</a:t>
            </a:r>
          </a:p>
        </p:txBody>
      </p:sp>
      <p:sp>
        <p:nvSpPr>
          <p:cNvPr id="8" name="Footer Placeholder 7">
            <a:extLst>
              <a:ext uri="{FF2B5EF4-FFF2-40B4-BE49-F238E27FC236}">
                <a16:creationId xmlns:a16="http://schemas.microsoft.com/office/drawing/2014/main" id="{6EDFF648-B296-4801-91A9-A6868BFA7F63}"/>
              </a:ext>
            </a:extLst>
          </p:cNvPr>
          <p:cNvSpPr>
            <a:spLocks noGrp="1"/>
          </p:cNvSpPr>
          <p:nvPr>
            <p:ph type="ftr" sz="quarter" idx="11"/>
          </p:nvPr>
        </p:nvSpPr>
        <p:spPr/>
        <p:txBody>
          <a:bodyPr>
            <a:noAutofit/>
          </a:bodyPr>
          <a:lstStyle>
            <a:lvl1pPr>
              <a:defRPr>
                <a:solidFill>
                  <a:schemeClr val="bg2">
                    <a:lumMod val="50000"/>
                  </a:schemeClr>
                </a:solidFill>
              </a:defRPr>
            </a:lvl1pPr>
          </a:lstStyle>
          <a:p>
            <a:r>
              <a:rPr lang="en-US" dirty="0"/>
              <a:t>PITCH DECK</a:t>
            </a:r>
          </a:p>
        </p:txBody>
      </p:sp>
      <p:sp>
        <p:nvSpPr>
          <p:cNvPr id="9" name="Slide Number Placeholder 8">
            <a:extLst>
              <a:ext uri="{FF2B5EF4-FFF2-40B4-BE49-F238E27FC236}">
                <a16:creationId xmlns:a16="http://schemas.microsoft.com/office/drawing/2014/main" id="{7364D7C8-0561-4530-BCD5-AB0BB1977A4F}"/>
              </a:ext>
            </a:extLst>
          </p:cNvPr>
          <p:cNvSpPr>
            <a:spLocks noGrp="1"/>
          </p:cNvSpPr>
          <p:nvPr>
            <p:ph type="sldNum" sz="quarter" idx="12"/>
          </p:nvPr>
        </p:nvSpPr>
        <p:spPr/>
        <p:txBody>
          <a:bodyPr>
            <a:noAutofit/>
          </a:bodyPr>
          <a:lstStyle>
            <a:lvl1pPr>
              <a:defRPr>
                <a:solidFill>
                  <a:schemeClr val="bg2">
                    <a:lumMod val="50000"/>
                  </a:schemeClr>
                </a:solidFill>
              </a:defRPr>
            </a:lvl1pPr>
          </a:lstStyle>
          <a:p>
            <a:fld id="{BF860B6F-2FE3-4DE6-9496-980E987E7466}" type="slidenum">
              <a:rPr lang="en-US" smtClean="0"/>
              <a:pPr/>
              <a:t>‹#›</a:t>
            </a:fld>
            <a:endParaRPr lang="en-US" dirty="0"/>
          </a:p>
        </p:txBody>
      </p:sp>
      <p:sp>
        <p:nvSpPr>
          <p:cNvPr id="10" name="Text Placeholder 10">
            <a:extLst>
              <a:ext uri="{FF2B5EF4-FFF2-40B4-BE49-F238E27FC236}">
                <a16:creationId xmlns:a16="http://schemas.microsoft.com/office/drawing/2014/main" id="{B50F7E33-83E1-4951-9CEC-14866D6A3C44}"/>
              </a:ext>
            </a:extLst>
          </p:cNvPr>
          <p:cNvSpPr>
            <a:spLocks noGrp="1"/>
          </p:cNvSpPr>
          <p:nvPr>
            <p:ph type="body" sz="quarter" idx="13" hasCustomPrompt="1"/>
          </p:nvPr>
        </p:nvSpPr>
        <p:spPr>
          <a:xfrm>
            <a:off x="5598135" y="2759613"/>
            <a:ext cx="2824355" cy="1117566"/>
          </a:xfrm>
          <a:prstGeom prst="rect">
            <a:avLst/>
          </a:prstGeom>
        </p:spPr>
        <p:txBody>
          <a:bodyPr anchor="t">
            <a:noAutofit/>
          </a:bodyPr>
          <a:lstStyle>
            <a:lvl1pPr marL="0" indent="0" algn="l">
              <a:lnSpc>
                <a:spcPct val="125000"/>
              </a:lnSpc>
              <a:spcBef>
                <a:spcPts val="1000"/>
              </a:spcBef>
              <a:buNone/>
              <a:defRPr sz="1400" cap="none" spc="100" baseline="0">
                <a:solidFill>
                  <a:schemeClr val="tx1"/>
                </a:solidFill>
                <a:latin typeface="+mn-lt"/>
              </a:defRPr>
            </a:lvl1pPr>
          </a:lstStyle>
          <a:p>
            <a:pPr lvl="0"/>
            <a:r>
              <a:rPr lang="en-US"/>
              <a:t>Click to add text</a:t>
            </a:r>
          </a:p>
        </p:txBody>
      </p:sp>
      <p:sp>
        <p:nvSpPr>
          <p:cNvPr id="11" name="Text Placeholder 10">
            <a:extLst>
              <a:ext uri="{FF2B5EF4-FFF2-40B4-BE49-F238E27FC236}">
                <a16:creationId xmlns:a16="http://schemas.microsoft.com/office/drawing/2014/main" id="{4F01B4AA-8A2C-488B-A306-BC09BA1C66A5}"/>
              </a:ext>
            </a:extLst>
          </p:cNvPr>
          <p:cNvSpPr>
            <a:spLocks noGrp="1"/>
          </p:cNvSpPr>
          <p:nvPr>
            <p:ph type="body" sz="quarter" idx="17" hasCustomPrompt="1"/>
          </p:nvPr>
        </p:nvSpPr>
        <p:spPr>
          <a:xfrm>
            <a:off x="5598135" y="2176946"/>
            <a:ext cx="2824355" cy="581530"/>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2" name="Text Placeholder 10">
            <a:extLst>
              <a:ext uri="{FF2B5EF4-FFF2-40B4-BE49-F238E27FC236}">
                <a16:creationId xmlns:a16="http://schemas.microsoft.com/office/drawing/2014/main" id="{C79840D9-3F3D-4DFB-9592-867BB8CA12E3}"/>
              </a:ext>
            </a:extLst>
          </p:cNvPr>
          <p:cNvSpPr>
            <a:spLocks noGrp="1"/>
          </p:cNvSpPr>
          <p:nvPr>
            <p:ph type="body" sz="quarter" idx="18" hasCustomPrompt="1"/>
          </p:nvPr>
        </p:nvSpPr>
        <p:spPr>
          <a:xfrm>
            <a:off x="8845966" y="2759613"/>
            <a:ext cx="2595758" cy="1117566"/>
          </a:xfrm>
          <a:prstGeom prst="rect">
            <a:avLst/>
          </a:prstGeom>
        </p:spPr>
        <p:txBody>
          <a:bodyPr anchor="t">
            <a:noAutofit/>
          </a:bodyPr>
          <a:lstStyle>
            <a:lvl1pPr marL="0" indent="0" algn="l">
              <a:lnSpc>
                <a:spcPct val="125000"/>
              </a:lnSpc>
              <a:spcBef>
                <a:spcPts val="1000"/>
              </a:spcBef>
              <a:buNone/>
              <a:defRPr sz="1400" cap="none" spc="100" baseline="0">
                <a:solidFill>
                  <a:schemeClr val="tx1"/>
                </a:solidFill>
                <a:latin typeface="+mn-lt"/>
              </a:defRPr>
            </a:lvl1pPr>
          </a:lstStyle>
          <a:p>
            <a:pPr lvl="0"/>
            <a:r>
              <a:rPr lang="en-US"/>
              <a:t>Click to add text</a:t>
            </a:r>
          </a:p>
        </p:txBody>
      </p:sp>
      <p:sp>
        <p:nvSpPr>
          <p:cNvPr id="13" name="Text Placeholder 10">
            <a:extLst>
              <a:ext uri="{FF2B5EF4-FFF2-40B4-BE49-F238E27FC236}">
                <a16:creationId xmlns:a16="http://schemas.microsoft.com/office/drawing/2014/main" id="{32DFBC7C-0887-40D8-93DA-CBE9F58B1CBD}"/>
              </a:ext>
            </a:extLst>
          </p:cNvPr>
          <p:cNvSpPr>
            <a:spLocks noGrp="1"/>
          </p:cNvSpPr>
          <p:nvPr>
            <p:ph type="body" sz="quarter" idx="19" hasCustomPrompt="1"/>
          </p:nvPr>
        </p:nvSpPr>
        <p:spPr>
          <a:xfrm>
            <a:off x="8845966" y="2176946"/>
            <a:ext cx="2595758" cy="581530"/>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4" name="Text Placeholder 10">
            <a:extLst>
              <a:ext uri="{FF2B5EF4-FFF2-40B4-BE49-F238E27FC236}">
                <a16:creationId xmlns:a16="http://schemas.microsoft.com/office/drawing/2014/main" id="{C3C60B52-4450-4317-A5DF-A3E617C12A21}"/>
              </a:ext>
            </a:extLst>
          </p:cNvPr>
          <p:cNvSpPr>
            <a:spLocks noGrp="1"/>
          </p:cNvSpPr>
          <p:nvPr>
            <p:ph type="body" sz="quarter" idx="20" hasCustomPrompt="1"/>
          </p:nvPr>
        </p:nvSpPr>
        <p:spPr>
          <a:xfrm>
            <a:off x="5598135" y="4712146"/>
            <a:ext cx="2824355" cy="1117566"/>
          </a:xfrm>
          <a:prstGeom prst="rect">
            <a:avLst/>
          </a:prstGeom>
        </p:spPr>
        <p:txBody>
          <a:bodyPr anchor="t">
            <a:noAutofit/>
          </a:bodyPr>
          <a:lstStyle>
            <a:lvl1pPr marL="0" indent="0" algn="l">
              <a:lnSpc>
                <a:spcPct val="125000"/>
              </a:lnSpc>
              <a:spcBef>
                <a:spcPts val="1000"/>
              </a:spcBef>
              <a:buNone/>
              <a:defRPr sz="1400" cap="none" spc="100" baseline="0">
                <a:solidFill>
                  <a:schemeClr val="tx1"/>
                </a:solidFill>
                <a:latin typeface="+mn-lt"/>
              </a:defRPr>
            </a:lvl1pPr>
          </a:lstStyle>
          <a:p>
            <a:pPr lvl="0"/>
            <a:r>
              <a:rPr lang="en-US"/>
              <a:t>Click to add text</a:t>
            </a:r>
          </a:p>
        </p:txBody>
      </p:sp>
      <p:sp>
        <p:nvSpPr>
          <p:cNvPr id="15" name="Text Placeholder 10">
            <a:extLst>
              <a:ext uri="{FF2B5EF4-FFF2-40B4-BE49-F238E27FC236}">
                <a16:creationId xmlns:a16="http://schemas.microsoft.com/office/drawing/2014/main" id="{75F1DE6B-CBDA-40EB-A055-4FDC09ACC656}"/>
              </a:ext>
            </a:extLst>
          </p:cNvPr>
          <p:cNvSpPr>
            <a:spLocks noGrp="1"/>
          </p:cNvSpPr>
          <p:nvPr>
            <p:ph type="body" sz="quarter" idx="21" hasCustomPrompt="1"/>
          </p:nvPr>
        </p:nvSpPr>
        <p:spPr>
          <a:xfrm>
            <a:off x="5598135" y="4129479"/>
            <a:ext cx="2824355" cy="581530"/>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6" name="Text Placeholder 10">
            <a:extLst>
              <a:ext uri="{FF2B5EF4-FFF2-40B4-BE49-F238E27FC236}">
                <a16:creationId xmlns:a16="http://schemas.microsoft.com/office/drawing/2014/main" id="{A9593E99-8D88-45AD-83AF-7F7F9AB6930E}"/>
              </a:ext>
            </a:extLst>
          </p:cNvPr>
          <p:cNvSpPr>
            <a:spLocks noGrp="1"/>
          </p:cNvSpPr>
          <p:nvPr>
            <p:ph type="body" sz="quarter" idx="22" hasCustomPrompt="1"/>
          </p:nvPr>
        </p:nvSpPr>
        <p:spPr>
          <a:xfrm>
            <a:off x="8845966" y="4712146"/>
            <a:ext cx="2595758" cy="1117566"/>
          </a:xfrm>
          <a:prstGeom prst="rect">
            <a:avLst/>
          </a:prstGeom>
        </p:spPr>
        <p:txBody>
          <a:bodyPr anchor="t">
            <a:noAutofit/>
          </a:bodyPr>
          <a:lstStyle>
            <a:lvl1pPr marL="0" indent="0" algn="l">
              <a:lnSpc>
                <a:spcPct val="125000"/>
              </a:lnSpc>
              <a:spcBef>
                <a:spcPts val="1000"/>
              </a:spcBef>
              <a:buNone/>
              <a:defRPr sz="1400" cap="none" spc="100" baseline="0">
                <a:solidFill>
                  <a:schemeClr val="tx1"/>
                </a:solidFill>
                <a:latin typeface="+mn-lt"/>
              </a:defRPr>
            </a:lvl1pPr>
          </a:lstStyle>
          <a:p>
            <a:pPr lvl="0"/>
            <a:r>
              <a:rPr lang="en-US"/>
              <a:t>Click to add text</a:t>
            </a:r>
          </a:p>
        </p:txBody>
      </p:sp>
      <p:sp>
        <p:nvSpPr>
          <p:cNvPr id="17" name="Text Placeholder 10">
            <a:extLst>
              <a:ext uri="{FF2B5EF4-FFF2-40B4-BE49-F238E27FC236}">
                <a16:creationId xmlns:a16="http://schemas.microsoft.com/office/drawing/2014/main" id="{D95823CC-CA7F-4F5B-B442-48A39696933C}"/>
              </a:ext>
            </a:extLst>
          </p:cNvPr>
          <p:cNvSpPr>
            <a:spLocks noGrp="1"/>
          </p:cNvSpPr>
          <p:nvPr>
            <p:ph type="body" sz="quarter" idx="23" hasCustomPrompt="1"/>
          </p:nvPr>
        </p:nvSpPr>
        <p:spPr>
          <a:xfrm>
            <a:off x="8845966" y="4129479"/>
            <a:ext cx="2595758" cy="581530"/>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38F87501-8949-4796-90C5-50D20B54AAF9}"/>
              </a:ext>
            </a:extLst>
          </p:cNvPr>
          <p:cNvSpPr>
            <a:spLocks noGrp="1"/>
          </p:cNvSpPr>
          <p:nvPr>
            <p:ph type="title"/>
          </p:nvPr>
        </p:nvSpPr>
        <p:spPr>
          <a:xfrm>
            <a:off x="5586411" y="941112"/>
            <a:ext cx="6074545" cy="639192"/>
          </a:xfrm>
        </p:spPr>
        <p:txBody>
          <a:bodyPr/>
          <a:lstStyle/>
          <a:p>
            <a:r>
              <a:rPr lang="en-US"/>
              <a:t>Click to edit Master title style</a:t>
            </a:r>
            <a:endParaRPr lang="en-US" dirty="0"/>
          </a:p>
        </p:txBody>
      </p:sp>
    </p:spTree>
    <p:extLst>
      <p:ext uri="{BB962C8B-B14F-4D97-AF65-F5344CB8AC3E}">
        <p14:creationId xmlns:p14="http://schemas.microsoft.com/office/powerpoint/2010/main" val="39833672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70A3F71-78A0-4742-B701-4A1489F5A7CD}"/>
              </a:ext>
              <a:ext uri="{C183D7F6-B498-43B3-948B-1728B52AA6E4}">
                <adec:decorative xmlns:adec="http://schemas.microsoft.com/office/drawing/2017/decorative" val="1"/>
              </a:ext>
            </a:extLst>
          </p:cNvPr>
          <p:cNvSpPr/>
          <p:nvPr userDrawn="1"/>
        </p:nvSpPr>
        <p:spPr>
          <a:xfrm>
            <a:off x="0" y="3169108"/>
            <a:ext cx="4243755" cy="20771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Picture Placeholder 9">
            <a:extLst>
              <a:ext uri="{FF2B5EF4-FFF2-40B4-BE49-F238E27FC236}">
                <a16:creationId xmlns:a16="http://schemas.microsoft.com/office/drawing/2014/main" id="{2CB7E97A-4B46-429D-80E3-5A2E689EFAFE}"/>
              </a:ext>
            </a:extLst>
          </p:cNvPr>
          <p:cNvSpPr>
            <a:spLocks noGrp="1"/>
          </p:cNvSpPr>
          <p:nvPr>
            <p:ph type="pic" sz="quarter" idx="13" hasCustomPrompt="1"/>
          </p:nvPr>
        </p:nvSpPr>
        <p:spPr>
          <a:xfrm>
            <a:off x="3000375" y="466724"/>
            <a:ext cx="9191625" cy="6391275"/>
          </a:xfrm>
          <a:custGeom>
            <a:avLst/>
            <a:gdLst>
              <a:gd name="connsiteX0" fmla="*/ 0 w 9191625"/>
              <a:gd name="connsiteY0" fmla="*/ 0 h 6391275"/>
              <a:gd name="connsiteX1" fmla="*/ 9191625 w 9191625"/>
              <a:gd name="connsiteY1" fmla="*/ 0 h 6391275"/>
              <a:gd name="connsiteX2" fmla="*/ 9191625 w 9191625"/>
              <a:gd name="connsiteY2" fmla="*/ 6391275 h 6391275"/>
              <a:gd name="connsiteX3" fmla="*/ 0 w 9191625"/>
              <a:gd name="connsiteY3" fmla="*/ 6391275 h 6391275"/>
              <a:gd name="connsiteX4" fmla="*/ 0 w 9191625"/>
              <a:gd name="connsiteY4" fmla="*/ 4779506 h 6391275"/>
              <a:gd name="connsiteX5" fmla="*/ 1243380 w 9191625"/>
              <a:gd name="connsiteY5" fmla="*/ 4779506 h 6391275"/>
              <a:gd name="connsiteX6" fmla="*/ 1243380 w 9191625"/>
              <a:gd name="connsiteY6" fmla="*/ 2702384 h 6391275"/>
              <a:gd name="connsiteX7" fmla="*/ 0 w 9191625"/>
              <a:gd name="connsiteY7" fmla="*/ 2702384 h 639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91625" h="6391275">
                <a:moveTo>
                  <a:pt x="0" y="0"/>
                </a:moveTo>
                <a:lnTo>
                  <a:pt x="9191625" y="0"/>
                </a:lnTo>
                <a:lnTo>
                  <a:pt x="9191625" y="6391275"/>
                </a:lnTo>
                <a:lnTo>
                  <a:pt x="0" y="6391275"/>
                </a:lnTo>
                <a:lnTo>
                  <a:pt x="0" y="4779506"/>
                </a:lnTo>
                <a:lnTo>
                  <a:pt x="1243380" y="4779506"/>
                </a:lnTo>
                <a:lnTo>
                  <a:pt x="1243380" y="2702384"/>
                </a:lnTo>
                <a:lnTo>
                  <a:pt x="0" y="2702384"/>
                </a:lnTo>
                <a:close/>
              </a:path>
            </a:pathLst>
          </a:custGeom>
        </p:spPr>
        <p:txBody>
          <a:bodyPr wrap="square">
            <a:noAutofit/>
          </a:bodyPr>
          <a:lstStyle>
            <a:lvl1pPr marL="0" indent="0" algn="ctr">
              <a:buNone/>
              <a:defRPr/>
            </a:lvl1pPr>
          </a:lstStyle>
          <a:p>
            <a:r>
              <a:rPr lang="en-US" dirty="0"/>
              <a:t>Click to add photo</a:t>
            </a:r>
          </a:p>
        </p:txBody>
      </p:sp>
      <p:sp>
        <p:nvSpPr>
          <p:cNvPr id="3" name="Date Placeholder 2">
            <a:extLst>
              <a:ext uri="{FF2B5EF4-FFF2-40B4-BE49-F238E27FC236}">
                <a16:creationId xmlns:a16="http://schemas.microsoft.com/office/drawing/2014/main" id="{6059D5F7-4F29-467D-8261-4E075BB20C92}"/>
              </a:ext>
            </a:extLst>
          </p:cNvPr>
          <p:cNvSpPr>
            <a:spLocks noGrp="1"/>
          </p:cNvSpPr>
          <p:nvPr>
            <p:ph type="dt" sz="half" idx="10"/>
          </p:nvPr>
        </p:nvSpPr>
        <p:spPr/>
        <p:txBody>
          <a:bodyPr>
            <a:noAutofit/>
          </a:bodyPr>
          <a:lstStyle>
            <a:lvl1pPr>
              <a:defRPr>
                <a:solidFill>
                  <a:schemeClr val="accent1"/>
                </a:solidFill>
              </a:defRPr>
            </a:lvl1pPr>
          </a:lstStyle>
          <a:p>
            <a:r>
              <a:rPr lang="en-US" dirty="0"/>
              <a:t>8/03/20XX</a:t>
            </a:r>
          </a:p>
        </p:txBody>
      </p:sp>
      <p:sp>
        <p:nvSpPr>
          <p:cNvPr id="4" name="Footer Placeholder 3">
            <a:extLst>
              <a:ext uri="{FF2B5EF4-FFF2-40B4-BE49-F238E27FC236}">
                <a16:creationId xmlns:a16="http://schemas.microsoft.com/office/drawing/2014/main" id="{DE2C6787-293A-4CC2-A2D2-E2881CC61451}"/>
              </a:ext>
            </a:extLst>
          </p:cNvPr>
          <p:cNvSpPr>
            <a:spLocks noGrp="1"/>
          </p:cNvSpPr>
          <p:nvPr>
            <p:ph type="ftr" sz="quarter" idx="11"/>
          </p:nvPr>
        </p:nvSpPr>
        <p:spPr/>
        <p:txBody>
          <a:bodyPr>
            <a:noAutofit/>
          </a:bodyPr>
          <a:lstStyle>
            <a:lvl1pPr>
              <a:defRPr>
                <a:solidFill>
                  <a:schemeClr val="accent1"/>
                </a:solidFill>
              </a:defRPr>
            </a:lvl1pPr>
          </a:lstStyle>
          <a:p>
            <a:r>
              <a:rPr lang="en-US" dirty="0"/>
              <a:t>PITCH DECK</a:t>
            </a:r>
          </a:p>
        </p:txBody>
      </p:sp>
      <p:sp>
        <p:nvSpPr>
          <p:cNvPr id="5" name="Slide Number Placeholder 4">
            <a:extLst>
              <a:ext uri="{FF2B5EF4-FFF2-40B4-BE49-F238E27FC236}">
                <a16:creationId xmlns:a16="http://schemas.microsoft.com/office/drawing/2014/main" id="{A611C36F-4448-4279-8552-28C42ECE4928}"/>
              </a:ext>
            </a:extLst>
          </p:cNvPr>
          <p:cNvSpPr>
            <a:spLocks noGrp="1"/>
          </p:cNvSpPr>
          <p:nvPr>
            <p:ph type="sldNum" sz="quarter" idx="12"/>
          </p:nvPr>
        </p:nvSpPr>
        <p:spPr/>
        <p:txBody>
          <a:bodyPr>
            <a:noAutofit/>
          </a:bodyPr>
          <a:lstStyle>
            <a:lvl1pPr>
              <a:defRPr>
                <a:solidFill>
                  <a:schemeClr val="accent1"/>
                </a:solidFill>
              </a:defRPr>
            </a:lvl1pPr>
          </a:lstStyle>
          <a:p>
            <a:fld id="{BF860B6F-2FE3-4DE6-9496-980E987E7466}" type="slidenum">
              <a:rPr lang="en-US" smtClean="0"/>
              <a:pPr/>
              <a:t>‹#›</a:t>
            </a:fld>
            <a:endParaRPr lang="en-US" dirty="0"/>
          </a:p>
        </p:txBody>
      </p:sp>
      <p:sp>
        <p:nvSpPr>
          <p:cNvPr id="8" name="Text Placeholder 10">
            <a:extLst>
              <a:ext uri="{FF2B5EF4-FFF2-40B4-BE49-F238E27FC236}">
                <a16:creationId xmlns:a16="http://schemas.microsoft.com/office/drawing/2014/main" id="{CCB8AC8A-361C-4A01-AEB1-112BEAC4873A}"/>
              </a:ext>
            </a:extLst>
          </p:cNvPr>
          <p:cNvSpPr>
            <a:spLocks noGrp="1"/>
          </p:cNvSpPr>
          <p:nvPr>
            <p:ph type="body" sz="quarter" idx="16" hasCustomPrompt="1"/>
          </p:nvPr>
        </p:nvSpPr>
        <p:spPr>
          <a:xfrm>
            <a:off x="362133" y="3384898"/>
            <a:ext cx="3519487" cy="1588392"/>
          </a:xfrm>
          <a:prstGeom prst="rect">
            <a:avLst/>
          </a:prstGeom>
        </p:spPr>
        <p:txBody>
          <a:bodyPr anchor="ctr">
            <a:noAutofit/>
          </a:bodyPr>
          <a:lstStyle>
            <a:lvl1pPr marL="0" indent="0" algn="l">
              <a:lnSpc>
                <a:spcPct val="150000"/>
              </a:lnSpc>
              <a:spcBef>
                <a:spcPts val="0"/>
              </a:spcBef>
              <a:buNone/>
              <a:defRPr sz="1600" cap="none" spc="10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BE847092-EAA4-4108-A528-108AD1F96436}"/>
              </a:ext>
            </a:extLst>
          </p:cNvPr>
          <p:cNvSpPr>
            <a:spLocks noGrp="1"/>
          </p:cNvSpPr>
          <p:nvPr>
            <p:ph type="title" hasCustomPrompt="1"/>
          </p:nvPr>
        </p:nvSpPr>
        <p:spPr>
          <a:xfrm>
            <a:off x="1200518" y="2211168"/>
            <a:ext cx="5829300" cy="662096"/>
          </a:xfrm>
        </p:spPr>
        <p:txBody>
          <a:bodyPr/>
          <a:lstStyle>
            <a:lvl1pPr>
              <a:defRPr/>
            </a:lvl1pPr>
          </a:lstStyle>
          <a:p>
            <a:r>
              <a:rPr lang="en-US" dirty="0"/>
              <a:t>Click to add title</a:t>
            </a:r>
          </a:p>
        </p:txBody>
      </p:sp>
    </p:spTree>
    <p:extLst>
      <p:ext uri="{BB962C8B-B14F-4D97-AF65-F5344CB8AC3E}">
        <p14:creationId xmlns:p14="http://schemas.microsoft.com/office/powerpoint/2010/main" val="2967000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Tit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CFABFC7-4108-49F4-A75A-5AB472AA2031}"/>
              </a:ext>
              <a:ext uri="{C183D7F6-B498-43B3-948B-1728B52AA6E4}">
                <adec:decorative xmlns:adec="http://schemas.microsoft.com/office/drawing/2017/decorative" val="1"/>
              </a:ext>
            </a:extLst>
          </p:cNvPr>
          <p:cNvSpPr/>
          <p:nvPr userDrawn="1"/>
        </p:nvSpPr>
        <p:spPr>
          <a:xfrm>
            <a:off x="0" y="2847139"/>
            <a:ext cx="12192000" cy="11637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Picture Placeholder 6">
            <a:extLst>
              <a:ext uri="{FF2B5EF4-FFF2-40B4-BE49-F238E27FC236}">
                <a16:creationId xmlns:a16="http://schemas.microsoft.com/office/drawing/2014/main" id="{B162CB3A-11BC-4C5C-B53D-B965CFA2B685}"/>
              </a:ext>
            </a:extLst>
          </p:cNvPr>
          <p:cNvSpPr>
            <a:spLocks noGrp="1"/>
          </p:cNvSpPr>
          <p:nvPr>
            <p:ph type="pic" sz="quarter" idx="10" hasCustomPrompt="1"/>
          </p:nvPr>
        </p:nvSpPr>
        <p:spPr>
          <a:xfrm>
            <a:off x="466725" y="466725"/>
            <a:ext cx="11258550" cy="5924550"/>
          </a:xfrm>
          <a:custGeom>
            <a:avLst/>
            <a:gdLst>
              <a:gd name="connsiteX0" fmla="*/ 0 w 11258550"/>
              <a:gd name="connsiteY0" fmla="*/ 3544135 h 5924550"/>
              <a:gd name="connsiteX1" fmla="*/ 11258550 w 11258550"/>
              <a:gd name="connsiteY1" fmla="*/ 3544135 h 5924550"/>
              <a:gd name="connsiteX2" fmla="*/ 11258550 w 11258550"/>
              <a:gd name="connsiteY2" fmla="*/ 5924550 h 5924550"/>
              <a:gd name="connsiteX3" fmla="*/ 0 w 11258550"/>
              <a:gd name="connsiteY3" fmla="*/ 5924550 h 5924550"/>
              <a:gd name="connsiteX4" fmla="*/ 0 w 11258550"/>
              <a:gd name="connsiteY4" fmla="*/ 0 h 5924550"/>
              <a:gd name="connsiteX5" fmla="*/ 11258550 w 11258550"/>
              <a:gd name="connsiteY5" fmla="*/ 0 h 5924550"/>
              <a:gd name="connsiteX6" fmla="*/ 11258550 w 11258550"/>
              <a:gd name="connsiteY6" fmla="*/ 2380414 h 5924550"/>
              <a:gd name="connsiteX7" fmla="*/ 0 w 11258550"/>
              <a:gd name="connsiteY7" fmla="*/ 2380414 h 59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58550" h="5924550">
                <a:moveTo>
                  <a:pt x="0" y="3544135"/>
                </a:moveTo>
                <a:lnTo>
                  <a:pt x="11258550" y="3544135"/>
                </a:lnTo>
                <a:lnTo>
                  <a:pt x="11258550" y="5924550"/>
                </a:lnTo>
                <a:lnTo>
                  <a:pt x="0" y="5924550"/>
                </a:lnTo>
                <a:close/>
                <a:moveTo>
                  <a:pt x="0" y="0"/>
                </a:moveTo>
                <a:lnTo>
                  <a:pt x="11258550" y="0"/>
                </a:lnTo>
                <a:lnTo>
                  <a:pt x="11258550" y="2380414"/>
                </a:lnTo>
                <a:lnTo>
                  <a:pt x="0" y="2380414"/>
                </a:lnTo>
                <a:close/>
              </a:path>
            </a:pathLst>
          </a:custGeom>
        </p:spPr>
        <p:txBody>
          <a:bodyPr wrap="square">
            <a:noAutofit/>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DF9EBBDF-3A3F-40FD-9752-1D92BFAD1908}"/>
              </a:ext>
            </a:extLst>
          </p:cNvPr>
          <p:cNvSpPr>
            <a:spLocks noGrp="1"/>
          </p:cNvSpPr>
          <p:nvPr>
            <p:ph type="title" hasCustomPrompt="1"/>
          </p:nvPr>
        </p:nvSpPr>
        <p:spPr>
          <a:xfrm>
            <a:off x="1889738" y="3001020"/>
            <a:ext cx="8412524" cy="938559"/>
          </a:xfrm>
        </p:spPr>
        <p:txBody>
          <a:bodyPr/>
          <a:lstStyle>
            <a:lvl1pPr algn="ctr">
              <a:defRPr sz="5000" spc="100" baseline="0"/>
            </a:lvl1pPr>
          </a:lstStyle>
          <a:p>
            <a:r>
              <a:rPr lang="en-US" dirty="0"/>
              <a:t>Click to add title</a:t>
            </a:r>
          </a:p>
        </p:txBody>
      </p:sp>
    </p:spTree>
    <p:extLst>
      <p:ext uri="{BB962C8B-B14F-4D97-AF65-F5344CB8AC3E}">
        <p14:creationId xmlns:p14="http://schemas.microsoft.com/office/powerpoint/2010/main" val="34623297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6457E51-8279-450D-ABC2-889F91AD715A}"/>
              </a:ext>
            </a:extLst>
          </p:cNvPr>
          <p:cNvSpPr>
            <a:spLocks noGrp="1"/>
          </p:cNvSpPr>
          <p:nvPr>
            <p:ph type="dt" sz="half" idx="10"/>
          </p:nvPr>
        </p:nvSpPr>
        <p:spPr/>
        <p:txBody>
          <a:bodyPr>
            <a:noAutofit/>
          </a:bodyPr>
          <a:lstStyle/>
          <a:p>
            <a:r>
              <a:rPr lang="en-US" dirty="0"/>
              <a:t>8/03/20XX</a:t>
            </a:r>
          </a:p>
        </p:txBody>
      </p:sp>
      <p:sp>
        <p:nvSpPr>
          <p:cNvPr id="6" name="Footer Placeholder 5">
            <a:extLst>
              <a:ext uri="{FF2B5EF4-FFF2-40B4-BE49-F238E27FC236}">
                <a16:creationId xmlns:a16="http://schemas.microsoft.com/office/drawing/2014/main" id="{44F52AC3-8AAB-49A9-8BB4-9A82193F9C05}"/>
              </a:ext>
            </a:extLst>
          </p:cNvPr>
          <p:cNvSpPr>
            <a:spLocks noGrp="1"/>
          </p:cNvSpPr>
          <p:nvPr>
            <p:ph type="ftr" sz="quarter" idx="11"/>
          </p:nvPr>
        </p:nvSpPr>
        <p:spPr/>
        <p:txBody>
          <a:bodyPr>
            <a:noAutofit/>
          </a:bodyPr>
          <a:lstStyle/>
          <a:p>
            <a:r>
              <a:rPr lang="en-US" dirty="0"/>
              <a:t>PITCH DECK</a:t>
            </a:r>
          </a:p>
        </p:txBody>
      </p:sp>
      <p:sp>
        <p:nvSpPr>
          <p:cNvPr id="7" name="Slide Number Placeholder 6">
            <a:extLst>
              <a:ext uri="{FF2B5EF4-FFF2-40B4-BE49-F238E27FC236}">
                <a16:creationId xmlns:a16="http://schemas.microsoft.com/office/drawing/2014/main" id="{C242EBEF-1685-466C-9FC9-D1A2D4A6895D}"/>
              </a:ext>
            </a:extLst>
          </p:cNvPr>
          <p:cNvSpPr>
            <a:spLocks noGrp="1"/>
          </p:cNvSpPr>
          <p:nvPr>
            <p:ph type="sldNum" sz="quarter" idx="12"/>
          </p:nvPr>
        </p:nvSpPr>
        <p:spPr/>
        <p:txBody>
          <a:bodyPr>
            <a:noAutofit/>
          </a:bodyPr>
          <a:lstStyle/>
          <a:p>
            <a:fld id="{BF860B6F-2FE3-4DE6-9496-980E987E7466}" type="slidenum">
              <a:rPr lang="en-US" smtClean="0"/>
              <a:t>‹#›</a:t>
            </a:fld>
            <a:endParaRPr lang="en-US" dirty="0"/>
          </a:p>
        </p:txBody>
      </p:sp>
      <p:sp>
        <p:nvSpPr>
          <p:cNvPr id="8" name="Picture Placeholder 7">
            <a:extLst>
              <a:ext uri="{FF2B5EF4-FFF2-40B4-BE49-F238E27FC236}">
                <a16:creationId xmlns:a16="http://schemas.microsoft.com/office/drawing/2014/main" id="{5360F31D-8187-4BBF-807F-BCD7628363E1}"/>
              </a:ext>
            </a:extLst>
          </p:cNvPr>
          <p:cNvSpPr>
            <a:spLocks noGrp="1"/>
          </p:cNvSpPr>
          <p:nvPr>
            <p:ph type="pic" sz="quarter" idx="13" hasCustomPrompt="1"/>
          </p:nvPr>
        </p:nvSpPr>
        <p:spPr>
          <a:xfrm flipH="1">
            <a:off x="1" y="466725"/>
            <a:ext cx="6096000" cy="5924550"/>
          </a:xfrm>
        </p:spPr>
        <p:txBody>
          <a:bodyPr>
            <a:noAutofit/>
          </a:bodyPr>
          <a:lstStyle>
            <a:lvl1pPr marL="0" indent="0" algn="ctr">
              <a:buNone/>
              <a:defRPr/>
            </a:lvl1pPr>
          </a:lstStyle>
          <a:p>
            <a:r>
              <a:rPr lang="en-US" dirty="0"/>
              <a:t>Click to add photo</a:t>
            </a:r>
          </a:p>
        </p:txBody>
      </p:sp>
      <p:sp>
        <p:nvSpPr>
          <p:cNvPr id="10" name="Text Placeholder 10">
            <a:extLst>
              <a:ext uri="{FF2B5EF4-FFF2-40B4-BE49-F238E27FC236}">
                <a16:creationId xmlns:a16="http://schemas.microsoft.com/office/drawing/2014/main" id="{361D3AC4-50E4-442B-88DA-99E01D461FAD}"/>
              </a:ext>
            </a:extLst>
          </p:cNvPr>
          <p:cNvSpPr>
            <a:spLocks noGrp="1"/>
          </p:cNvSpPr>
          <p:nvPr>
            <p:ph type="body" sz="quarter" idx="16" hasCustomPrompt="1"/>
          </p:nvPr>
        </p:nvSpPr>
        <p:spPr>
          <a:xfrm>
            <a:off x="6934200" y="2183098"/>
            <a:ext cx="4419600" cy="642075"/>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1" name="Text Placeholder 10">
            <a:extLst>
              <a:ext uri="{FF2B5EF4-FFF2-40B4-BE49-F238E27FC236}">
                <a16:creationId xmlns:a16="http://schemas.microsoft.com/office/drawing/2014/main" id="{2BA1C8C7-E942-4381-8DFB-35C0D375D503}"/>
              </a:ext>
            </a:extLst>
          </p:cNvPr>
          <p:cNvSpPr>
            <a:spLocks noGrp="1"/>
          </p:cNvSpPr>
          <p:nvPr>
            <p:ph type="body" sz="quarter" idx="17" hasCustomPrompt="1"/>
          </p:nvPr>
        </p:nvSpPr>
        <p:spPr>
          <a:xfrm>
            <a:off x="6934200" y="1632228"/>
            <a:ext cx="4419600" cy="550870"/>
          </a:xfrm>
          <a:prstGeom prst="rect">
            <a:avLst/>
          </a:prstGeom>
        </p:spPr>
        <p:txBody>
          <a:bodyPr anchor="b">
            <a:noAutofit/>
          </a:bodyPr>
          <a:lstStyle>
            <a:lvl1pPr marL="0" indent="0" algn="l">
              <a:buNone/>
              <a:defRPr sz="1600" cap="all" spc="100" baseline="0">
                <a:solidFill>
                  <a:schemeClr val="accent1"/>
                </a:solidFill>
                <a:latin typeface="+mj-lt"/>
              </a:defRPr>
            </a:lvl1pPr>
          </a:lstStyle>
          <a:p>
            <a:pPr lvl="0"/>
            <a:r>
              <a:rPr lang="en-US"/>
              <a:t>Click to add subtitle</a:t>
            </a:r>
          </a:p>
        </p:txBody>
      </p:sp>
      <p:sp>
        <p:nvSpPr>
          <p:cNvPr id="18" name="Text Placeholder 10">
            <a:extLst>
              <a:ext uri="{FF2B5EF4-FFF2-40B4-BE49-F238E27FC236}">
                <a16:creationId xmlns:a16="http://schemas.microsoft.com/office/drawing/2014/main" id="{619FB69F-436E-4680-805E-129656D1FC8B}"/>
              </a:ext>
            </a:extLst>
          </p:cNvPr>
          <p:cNvSpPr>
            <a:spLocks noGrp="1"/>
          </p:cNvSpPr>
          <p:nvPr>
            <p:ph type="body" sz="quarter" idx="18" hasCustomPrompt="1"/>
          </p:nvPr>
        </p:nvSpPr>
        <p:spPr>
          <a:xfrm>
            <a:off x="6934200" y="3732794"/>
            <a:ext cx="4419600" cy="642075"/>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9" name="Text Placeholder 10">
            <a:extLst>
              <a:ext uri="{FF2B5EF4-FFF2-40B4-BE49-F238E27FC236}">
                <a16:creationId xmlns:a16="http://schemas.microsoft.com/office/drawing/2014/main" id="{9EEFB823-5D40-4C5F-8E5C-8DA54596313D}"/>
              </a:ext>
            </a:extLst>
          </p:cNvPr>
          <p:cNvSpPr>
            <a:spLocks noGrp="1"/>
          </p:cNvSpPr>
          <p:nvPr>
            <p:ph type="body" sz="quarter" idx="19" hasCustomPrompt="1"/>
          </p:nvPr>
        </p:nvSpPr>
        <p:spPr>
          <a:xfrm>
            <a:off x="6934200" y="3181924"/>
            <a:ext cx="4419600" cy="550870"/>
          </a:xfrm>
          <a:prstGeom prst="rect">
            <a:avLst/>
          </a:prstGeom>
        </p:spPr>
        <p:txBody>
          <a:bodyPr anchor="b">
            <a:noAutofit/>
          </a:bodyPr>
          <a:lstStyle>
            <a:lvl1pPr marL="0" indent="0" algn="l">
              <a:buNone/>
              <a:defRPr sz="1600" cap="all" spc="100" baseline="0">
                <a:solidFill>
                  <a:schemeClr val="accent1"/>
                </a:solidFill>
                <a:latin typeface="+mj-lt"/>
              </a:defRPr>
            </a:lvl1pPr>
          </a:lstStyle>
          <a:p>
            <a:pPr lvl="0"/>
            <a:r>
              <a:rPr lang="en-US"/>
              <a:t>Click to add subtitle</a:t>
            </a:r>
          </a:p>
        </p:txBody>
      </p:sp>
      <p:sp>
        <p:nvSpPr>
          <p:cNvPr id="20" name="Text Placeholder 10">
            <a:extLst>
              <a:ext uri="{FF2B5EF4-FFF2-40B4-BE49-F238E27FC236}">
                <a16:creationId xmlns:a16="http://schemas.microsoft.com/office/drawing/2014/main" id="{97A70DDF-2854-466D-AE9A-7AA7BF32982D}"/>
              </a:ext>
            </a:extLst>
          </p:cNvPr>
          <p:cNvSpPr>
            <a:spLocks noGrp="1"/>
          </p:cNvSpPr>
          <p:nvPr>
            <p:ph type="body" sz="quarter" idx="20" hasCustomPrompt="1"/>
          </p:nvPr>
        </p:nvSpPr>
        <p:spPr>
          <a:xfrm>
            <a:off x="6934200" y="5307885"/>
            <a:ext cx="4419600" cy="642075"/>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21" name="Text Placeholder 10">
            <a:extLst>
              <a:ext uri="{FF2B5EF4-FFF2-40B4-BE49-F238E27FC236}">
                <a16:creationId xmlns:a16="http://schemas.microsoft.com/office/drawing/2014/main" id="{C6C41E82-34D6-471D-81E8-FCA62C7F22F7}"/>
              </a:ext>
            </a:extLst>
          </p:cNvPr>
          <p:cNvSpPr>
            <a:spLocks noGrp="1"/>
          </p:cNvSpPr>
          <p:nvPr>
            <p:ph type="body" sz="quarter" idx="21" hasCustomPrompt="1"/>
          </p:nvPr>
        </p:nvSpPr>
        <p:spPr>
          <a:xfrm>
            <a:off x="6934200" y="4757015"/>
            <a:ext cx="4419600" cy="550870"/>
          </a:xfrm>
          <a:prstGeom prst="rect">
            <a:avLst/>
          </a:prstGeom>
        </p:spPr>
        <p:txBody>
          <a:bodyPr anchor="b">
            <a:noAutofit/>
          </a:bodyPr>
          <a:lstStyle>
            <a:lvl1pPr marL="0" indent="0" algn="l">
              <a:buNone/>
              <a:defRPr sz="1600" cap="all" spc="100" baseline="0">
                <a:solidFill>
                  <a:schemeClr val="accent1"/>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7A0E1AE8-90BE-4DE3-93E9-B997D48FE671}"/>
              </a:ext>
            </a:extLst>
          </p:cNvPr>
          <p:cNvSpPr>
            <a:spLocks noGrp="1"/>
          </p:cNvSpPr>
          <p:nvPr>
            <p:ph type="title" hasCustomPrompt="1"/>
          </p:nvPr>
        </p:nvSpPr>
        <p:spPr>
          <a:xfrm>
            <a:off x="4513162" y="668924"/>
            <a:ext cx="6041908" cy="642075"/>
          </a:xfrm>
        </p:spPr>
        <p:txBody>
          <a:bodyPr/>
          <a:lstStyle>
            <a:lvl1pPr>
              <a:defRPr/>
            </a:lvl1pPr>
          </a:lstStyle>
          <a:p>
            <a:r>
              <a:rPr lang="en-US" dirty="0"/>
              <a:t>Click to add title</a:t>
            </a:r>
          </a:p>
        </p:txBody>
      </p:sp>
    </p:spTree>
    <p:extLst>
      <p:ext uri="{BB962C8B-B14F-4D97-AF65-F5344CB8AC3E}">
        <p14:creationId xmlns:p14="http://schemas.microsoft.com/office/powerpoint/2010/main" val="7405686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E12FB566-AB0F-4A84-A379-5B7A132A1E1B}"/>
              </a:ext>
            </a:extLst>
          </p:cNvPr>
          <p:cNvSpPr>
            <a:spLocks noGrp="1"/>
          </p:cNvSpPr>
          <p:nvPr>
            <p:ph type="dt" sz="half" idx="10"/>
          </p:nvPr>
        </p:nvSpPr>
        <p:spPr/>
        <p:txBody>
          <a:bodyPr>
            <a:noAutofit/>
          </a:bodyPr>
          <a:lstStyle/>
          <a:p>
            <a:r>
              <a:rPr lang="en-US" dirty="0"/>
              <a:t>8/03/20XX</a:t>
            </a:r>
          </a:p>
        </p:txBody>
      </p:sp>
      <p:sp>
        <p:nvSpPr>
          <p:cNvPr id="6" name="Footer Placeholder 5">
            <a:extLst>
              <a:ext uri="{FF2B5EF4-FFF2-40B4-BE49-F238E27FC236}">
                <a16:creationId xmlns:a16="http://schemas.microsoft.com/office/drawing/2014/main" id="{310B01EE-E344-461A-85A0-3AA7F83AA4FD}"/>
              </a:ext>
            </a:extLst>
          </p:cNvPr>
          <p:cNvSpPr>
            <a:spLocks noGrp="1"/>
          </p:cNvSpPr>
          <p:nvPr>
            <p:ph type="ftr" sz="quarter" idx="11"/>
          </p:nvPr>
        </p:nvSpPr>
        <p:spPr/>
        <p:txBody>
          <a:bodyPr>
            <a:noAutofit/>
          </a:bodyPr>
          <a:lstStyle/>
          <a:p>
            <a:r>
              <a:rPr lang="en-US" dirty="0"/>
              <a:t>PITCH DECK</a:t>
            </a:r>
          </a:p>
        </p:txBody>
      </p:sp>
      <p:sp>
        <p:nvSpPr>
          <p:cNvPr id="7" name="Slide Number Placeholder 6">
            <a:extLst>
              <a:ext uri="{FF2B5EF4-FFF2-40B4-BE49-F238E27FC236}">
                <a16:creationId xmlns:a16="http://schemas.microsoft.com/office/drawing/2014/main" id="{6C09A25E-2DC1-49B1-A962-EFCDB81F9314}"/>
              </a:ext>
            </a:extLst>
          </p:cNvPr>
          <p:cNvSpPr>
            <a:spLocks noGrp="1"/>
          </p:cNvSpPr>
          <p:nvPr>
            <p:ph type="sldNum" sz="quarter" idx="12"/>
          </p:nvPr>
        </p:nvSpPr>
        <p:spPr/>
        <p:txBody>
          <a:bodyPr>
            <a:noAutofit/>
          </a:bodyPr>
          <a:lstStyle/>
          <a:p>
            <a:fld id="{BF860B6F-2FE3-4DE6-9496-980E987E7466}" type="slidenum">
              <a:rPr lang="en-US" smtClean="0"/>
              <a:t>‹#›</a:t>
            </a:fld>
            <a:endParaRPr lang="en-US" dirty="0"/>
          </a:p>
        </p:txBody>
      </p:sp>
      <p:sp>
        <p:nvSpPr>
          <p:cNvPr id="8" name="Picture Placeholder 7">
            <a:extLst>
              <a:ext uri="{FF2B5EF4-FFF2-40B4-BE49-F238E27FC236}">
                <a16:creationId xmlns:a16="http://schemas.microsoft.com/office/drawing/2014/main" id="{6848D9ED-15C8-4EA0-B95F-CFD1BAF0A547}"/>
              </a:ext>
            </a:extLst>
          </p:cNvPr>
          <p:cNvSpPr>
            <a:spLocks noGrp="1"/>
          </p:cNvSpPr>
          <p:nvPr>
            <p:ph type="pic" sz="quarter" idx="13" hasCustomPrompt="1"/>
          </p:nvPr>
        </p:nvSpPr>
        <p:spPr>
          <a:xfrm flipH="1">
            <a:off x="1809750" y="475743"/>
            <a:ext cx="6475268" cy="5915532"/>
          </a:xfrm>
        </p:spPr>
        <p:txBody>
          <a:bodyPr>
            <a:noAutofit/>
          </a:bodyPr>
          <a:lstStyle>
            <a:lvl1pPr marL="0" indent="0" algn="ctr">
              <a:buNone/>
              <a:defRPr/>
            </a:lvl1pPr>
          </a:lstStyle>
          <a:p>
            <a:r>
              <a:rPr lang="en-US" dirty="0"/>
              <a:t>Click to add photo</a:t>
            </a:r>
          </a:p>
        </p:txBody>
      </p:sp>
      <p:sp>
        <p:nvSpPr>
          <p:cNvPr id="11" name="Text Placeholder 10">
            <a:extLst>
              <a:ext uri="{FF2B5EF4-FFF2-40B4-BE49-F238E27FC236}">
                <a16:creationId xmlns:a16="http://schemas.microsoft.com/office/drawing/2014/main" id="{2CEF9385-3B06-4216-9420-A91190C6B7CC}"/>
              </a:ext>
            </a:extLst>
          </p:cNvPr>
          <p:cNvSpPr>
            <a:spLocks noGrp="1"/>
          </p:cNvSpPr>
          <p:nvPr>
            <p:ph type="body" sz="quarter" idx="16" hasCustomPrompt="1"/>
          </p:nvPr>
        </p:nvSpPr>
        <p:spPr>
          <a:xfrm>
            <a:off x="8691419" y="1125633"/>
            <a:ext cx="2937452" cy="1192694"/>
          </a:xfrm>
          <a:prstGeom prst="rect">
            <a:avLst/>
          </a:prstGeom>
        </p:spPr>
        <p:txBody>
          <a:bodyPr anchor="t">
            <a:noAutofit/>
          </a:bodyPr>
          <a:lstStyle>
            <a:lvl1pPr marL="0" indent="0" algn="l">
              <a:lnSpc>
                <a:spcPct val="100000"/>
              </a:lnSpc>
              <a:spcBef>
                <a:spcPts val="1000"/>
              </a:spcBef>
              <a:buNone/>
              <a:defRPr sz="1400" cap="none" spc="100" baseline="0">
                <a:solidFill>
                  <a:schemeClr val="tx1"/>
                </a:solidFill>
                <a:latin typeface="+mn-lt"/>
              </a:defRPr>
            </a:lvl1pPr>
          </a:lstStyle>
          <a:p>
            <a:pPr lvl="0"/>
            <a:r>
              <a:rPr lang="en-US"/>
              <a:t>Click to add text</a:t>
            </a:r>
          </a:p>
        </p:txBody>
      </p:sp>
      <p:sp>
        <p:nvSpPr>
          <p:cNvPr id="12" name="Text Placeholder 10">
            <a:extLst>
              <a:ext uri="{FF2B5EF4-FFF2-40B4-BE49-F238E27FC236}">
                <a16:creationId xmlns:a16="http://schemas.microsoft.com/office/drawing/2014/main" id="{D01ADD07-F155-4B1F-B204-2284F6999B7D}"/>
              </a:ext>
            </a:extLst>
          </p:cNvPr>
          <p:cNvSpPr>
            <a:spLocks noGrp="1"/>
          </p:cNvSpPr>
          <p:nvPr>
            <p:ph type="body" sz="quarter" idx="17" hasCustomPrompt="1"/>
          </p:nvPr>
        </p:nvSpPr>
        <p:spPr>
          <a:xfrm>
            <a:off x="8691419" y="746129"/>
            <a:ext cx="2937452" cy="426393"/>
          </a:xfrm>
          <a:prstGeom prst="rect">
            <a:avLst/>
          </a:prstGeom>
        </p:spPr>
        <p:txBody>
          <a:bodyPr anchor="t">
            <a:noAutofit/>
          </a:bodyPr>
          <a:lstStyle>
            <a:lvl1pPr marL="0" indent="0" algn="l">
              <a:buNone/>
              <a:defRPr sz="2000" cap="all" spc="100" baseline="0">
                <a:solidFill>
                  <a:schemeClr val="accent4"/>
                </a:solidFill>
                <a:latin typeface="+mj-lt"/>
              </a:defRPr>
            </a:lvl1pPr>
          </a:lstStyle>
          <a:p>
            <a:pPr lvl="0"/>
            <a:r>
              <a:rPr lang="en-US"/>
              <a:t>Click to add subtitle</a:t>
            </a:r>
          </a:p>
        </p:txBody>
      </p:sp>
      <p:sp>
        <p:nvSpPr>
          <p:cNvPr id="13" name="Text Placeholder 10">
            <a:extLst>
              <a:ext uri="{FF2B5EF4-FFF2-40B4-BE49-F238E27FC236}">
                <a16:creationId xmlns:a16="http://schemas.microsoft.com/office/drawing/2014/main" id="{129012F5-57FB-4F6F-8FF8-DBA65EC1EF02}"/>
              </a:ext>
            </a:extLst>
          </p:cNvPr>
          <p:cNvSpPr>
            <a:spLocks noGrp="1"/>
          </p:cNvSpPr>
          <p:nvPr>
            <p:ph type="body" sz="quarter" idx="18" hasCustomPrompt="1"/>
          </p:nvPr>
        </p:nvSpPr>
        <p:spPr>
          <a:xfrm>
            <a:off x="8691419" y="4716842"/>
            <a:ext cx="2937452" cy="1106662"/>
          </a:xfrm>
          <a:prstGeom prst="rect">
            <a:avLst/>
          </a:prstGeom>
        </p:spPr>
        <p:txBody>
          <a:bodyPr anchor="t">
            <a:noAutofit/>
          </a:bodyPr>
          <a:lstStyle>
            <a:lvl1pPr marL="0" indent="0" algn="l">
              <a:lnSpc>
                <a:spcPct val="100000"/>
              </a:lnSpc>
              <a:spcBef>
                <a:spcPts val="1000"/>
              </a:spcBef>
              <a:buNone/>
              <a:defRPr sz="1400" cap="none" spc="100" baseline="0">
                <a:solidFill>
                  <a:schemeClr val="tx1"/>
                </a:solidFill>
                <a:latin typeface="+mn-lt"/>
              </a:defRPr>
            </a:lvl1pPr>
          </a:lstStyle>
          <a:p>
            <a:pPr lvl="0"/>
            <a:r>
              <a:rPr lang="en-US"/>
              <a:t>Click to add text</a:t>
            </a:r>
          </a:p>
        </p:txBody>
      </p:sp>
      <p:sp>
        <p:nvSpPr>
          <p:cNvPr id="14" name="Text Placeholder 10">
            <a:extLst>
              <a:ext uri="{FF2B5EF4-FFF2-40B4-BE49-F238E27FC236}">
                <a16:creationId xmlns:a16="http://schemas.microsoft.com/office/drawing/2014/main" id="{FF8E7E45-85D4-40EE-836F-76055F0F8E75}"/>
              </a:ext>
            </a:extLst>
          </p:cNvPr>
          <p:cNvSpPr>
            <a:spLocks noGrp="1"/>
          </p:cNvSpPr>
          <p:nvPr>
            <p:ph type="body" sz="quarter" idx="19" hasCustomPrompt="1"/>
          </p:nvPr>
        </p:nvSpPr>
        <p:spPr>
          <a:xfrm>
            <a:off x="8691419" y="4337338"/>
            <a:ext cx="2937452" cy="426393"/>
          </a:xfrm>
          <a:prstGeom prst="rect">
            <a:avLst/>
          </a:prstGeom>
        </p:spPr>
        <p:txBody>
          <a:bodyPr anchor="t">
            <a:noAutofit/>
          </a:bodyPr>
          <a:lstStyle>
            <a:lvl1pPr marL="0" indent="0" algn="l">
              <a:buNone/>
              <a:defRPr sz="2000" cap="all" spc="100" baseline="0">
                <a:solidFill>
                  <a:schemeClr val="accent4"/>
                </a:solidFill>
                <a:latin typeface="+mj-lt"/>
              </a:defRPr>
            </a:lvl1pPr>
          </a:lstStyle>
          <a:p>
            <a:pPr lvl="0"/>
            <a:r>
              <a:rPr lang="en-US"/>
              <a:t>Click to add subtitle</a:t>
            </a:r>
          </a:p>
        </p:txBody>
      </p:sp>
      <p:sp>
        <p:nvSpPr>
          <p:cNvPr id="15" name="Text Placeholder 10">
            <a:extLst>
              <a:ext uri="{FF2B5EF4-FFF2-40B4-BE49-F238E27FC236}">
                <a16:creationId xmlns:a16="http://schemas.microsoft.com/office/drawing/2014/main" id="{E315DB3C-D2E4-4310-8A18-71457CBD7A4F}"/>
              </a:ext>
            </a:extLst>
          </p:cNvPr>
          <p:cNvSpPr>
            <a:spLocks noGrp="1"/>
          </p:cNvSpPr>
          <p:nvPr>
            <p:ph type="body" sz="quarter" idx="20" hasCustomPrompt="1"/>
          </p:nvPr>
        </p:nvSpPr>
        <p:spPr>
          <a:xfrm>
            <a:off x="8691419" y="2964253"/>
            <a:ext cx="2937452" cy="1106662"/>
          </a:xfrm>
          <a:prstGeom prst="rect">
            <a:avLst/>
          </a:prstGeom>
        </p:spPr>
        <p:txBody>
          <a:bodyPr anchor="t">
            <a:noAutofit/>
          </a:bodyPr>
          <a:lstStyle>
            <a:lvl1pPr marL="0" indent="0" algn="l">
              <a:lnSpc>
                <a:spcPct val="100000"/>
              </a:lnSpc>
              <a:spcBef>
                <a:spcPts val="1000"/>
              </a:spcBef>
              <a:buNone/>
              <a:defRPr sz="1400" cap="none" spc="100" baseline="0">
                <a:solidFill>
                  <a:schemeClr val="tx1"/>
                </a:solidFill>
                <a:latin typeface="+mn-lt"/>
              </a:defRPr>
            </a:lvl1pPr>
          </a:lstStyle>
          <a:p>
            <a:pPr lvl="0"/>
            <a:r>
              <a:rPr lang="en-US"/>
              <a:t>Click to add text</a:t>
            </a:r>
          </a:p>
        </p:txBody>
      </p:sp>
      <p:sp>
        <p:nvSpPr>
          <p:cNvPr id="16" name="Text Placeholder 10">
            <a:extLst>
              <a:ext uri="{FF2B5EF4-FFF2-40B4-BE49-F238E27FC236}">
                <a16:creationId xmlns:a16="http://schemas.microsoft.com/office/drawing/2014/main" id="{D8DBA9F3-328C-4BAE-A2E1-0FBFE3A476E4}"/>
              </a:ext>
            </a:extLst>
          </p:cNvPr>
          <p:cNvSpPr>
            <a:spLocks noGrp="1"/>
          </p:cNvSpPr>
          <p:nvPr>
            <p:ph type="body" sz="quarter" idx="21" hasCustomPrompt="1"/>
          </p:nvPr>
        </p:nvSpPr>
        <p:spPr>
          <a:xfrm>
            <a:off x="8691419" y="2584749"/>
            <a:ext cx="2937452" cy="426393"/>
          </a:xfrm>
          <a:prstGeom prst="rect">
            <a:avLst/>
          </a:prstGeom>
        </p:spPr>
        <p:txBody>
          <a:bodyPr anchor="t">
            <a:noAutofit/>
          </a:bodyPr>
          <a:lstStyle>
            <a:lvl1pPr marL="0" indent="0" algn="l">
              <a:buNone/>
              <a:defRPr sz="2000" cap="all" spc="100" baseline="0">
                <a:solidFill>
                  <a:schemeClr val="accent4"/>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298B7365-7137-471F-BFE9-2F6C362933D4}"/>
              </a:ext>
            </a:extLst>
          </p:cNvPr>
          <p:cNvSpPr>
            <a:spLocks noGrp="1"/>
          </p:cNvSpPr>
          <p:nvPr>
            <p:ph type="title" hasCustomPrompt="1"/>
          </p:nvPr>
        </p:nvSpPr>
        <p:spPr>
          <a:xfrm rot="16200000">
            <a:off x="-1914546" y="3092260"/>
            <a:ext cx="5719734" cy="682498"/>
          </a:xfrm>
        </p:spPr>
        <p:txBody>
          <a:bodyPr/>
          <a:lstStyle>
            <a:lvl1pPr>
              <a:defRPr/>
            </a:lvl1pPr>
          </a:lstStyle>
          <a:p>
            <a:r>
              <a:rPr lang="en-US" dirty="0"/>
              <a:t>Click to add title</a:t>
            </a:r>
          </a:p>
        </p:txBody>
      </p:sp>
    </p:spTree>
    <p:extLst>
      <p:ext uri="{BB962C8B-B14F-4D97-AF65-F5344CB8AC3E}">
        <p14:creationId xmlns:p14="http://schemas.microsoft.com/office/powerpoint/2010/main" val="3673920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826315-2B7F-4C57-86AC-F861837D3D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277E89F0-5C7D-4785-9E27-B2AC9192E64C}"/>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8B7DCF-7168-4376-8641-10965E65A6B3}"/>
              </a:ext>
            </a:extLst>
          </p:cNvPr>
          <p:cNvSpPr>
            <a:spLocks noGrp="1"/>
          </p:cNvSpPr>
          <p:nvPr>
            <p:ph type="dt" sz="half" idx="2"/>
          </p:nvPr>
        </p:nvSpPr>
        <p:spPr>
          <a:xfrm>
            <a:off x="838200" y="6515753"/>
            <a:ext cx="2743200" cy="205722"/>
          </a:xfrm>
          <a:prstGeom prst="rect">
            <a:avLst/>
          </a:prstGeom>
        </p:spPr>
        <p:txBody>
          <a:bodyPr vert="horz" lIns="91440" tIns="45720" rIns="91440" bIns="45720" rtlCol="0" anchor="ctr"/>
          <a:lstStyle>
            <a:lvl1pPr algn="l">
              <a:defRPr sz="1000" cap="all" spc="100" baseline="0">
                <a:solidFill>
                  <a:schemeClr val="bg1">
                    <a:lumMod val="50000"/>
                  </a:schemeClr>
                </a:solidFill>
                <a:latin typeface="Seaford" panose="020B0502030303020204" pitchFamily="34" charset="0"/>
              </a:defRPr>
            </a:lvl1pPr>
          </a:lstStyle>
          <a:p>
            <a:r>
              <a:rPr lang="en-US" dirty="0"/>
              <a:t>8/03/20XX</a:t>
            </a:r>
          </a:p>
        </p:txBody>
      </p:sp>
      <p:sp>
        <p:nvSpPr>
          <p:cNvPr id="5" name="Footer Placeholder 4">
            <a:extLst>
              <a:ext uri="{FF2B5EF4-FFF2-40B4-BE49-F238E27FC236}">
                <a16:creationId xmlns:a16="http://schemas.microsoft.com/office/drawing/2014/main" id="{9E498FEF-9751-417B-82B2-BBAD0766584D}"/>
              </a:ext>
            </a:extLst>
          </p:cNvPr>
          <p:cNvSpPr>
            <a:spLocks noGrp="1"/>
          </p:cNvSpPr>
          <p:nvPr>
            <p:ph type="ftr" sz="quarter" idx="3"/>
          </p:nvPr>
        </p:nvSpPr>
        <p:spPr>
          <a:xfrm>
            <a:off x="4038600" y="6515753"/>
            <a:ext cx="4114800" cy="205722"/>
          </a:xfrm>
          <a:prstGeom prst="rect">
            <a:avLst/>
          </a:prstGeom>
        </p:spPr>
        <p:txBody>
          <a:bodyPr vert="horz" lIns="91440" tIns="45720" rIns="91440" bIns="45720" rtlCol="0" anchor="ctr"/>
          <a:lstStyle>
            <a:lvl1pPr algn="ctr">
              <a:defRPr sz="1000" cap="all" spc="100" baseline="0">
                <a:solidFill>
                  <a:schemeClr val="bg1">
                    <a:lumMod val="50000"/>
                  </a:schemeClr>
                </a:solidFill>
                <a:latin typeface="Seaford" panose="020B0502030303020204"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FFF7CE99-0833-4AF7-954F-3E4BD5F9CD0B}"/>
              </a:ext>
            </a:extLst>
          </p:cNvPr>
          <p:cNvSpPr>
            <a:spLocks noGrp="1"/>
          </p:cNvSpPr>
          <p:nvPr>
            <p:ph type="sldNum" sz="quarter" idx="4"/>
          </p:nvPr>
        </p:nvSpPr>
        <p:spPr>
          <a:xfrm>
            <a:off x="8610600" y="6515753"/>
            <a:ext cx="2743200" cy="205722"/>
          </a:xfrm>
          <a:prstGeom prst="rect">
            <a:avLst/>
          </a:prstGeom>
        </p:spPr>
        <p:txBody>
          <a:bodyPr vert="horz" lIns="91440" tIns="45720" rIns="91440" bIns="45720" rtlCol="0" anchor="ctr"/>
          <a:lstStyle>
            <a:lvl1pPr algn="r">
              <a:defRPr sz="1000" cap="all" spc="100" baseline="0">
                <a:solidFill>
                  <a:schemeClr val="bg1">
                    <a:lumMod val="50000"/>
                  </a:schemeClr>
                </a:solidFill>
                <a:latin typeface="Seaford" panose="020B0502030303020204" pitchFamily="34" charset="0"/>
              </a:defRPr>
            </a:lvl1pPr>
          </a:lstStyle>
          <a:p>
            <a:fld id="{BF860B6F-2FE3-4DE6-9496-980E987E7466}" type="slidenum">
              <a:rPr lang="en-US" smtClean="0"/>
              <a:pPr/>
              <a:t>‹#›</a:t>
            </a:fld>
            <a:endParaRPr lang="en-US" dirty="0"/>
          </a:p>
        </p:txBody>
      </p:sp>
    </p:spTree>
    <p:extLst>
      <p:ext uri="{BB962C8B-B14F-4D97-AF65-F5344CB8AC3E}">
        <p14:creationId xmlns:p14="http://schemas.microsoft.com/office/powerpoint/2010/main" val="2219404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hdr="0"/>
  <p:txStyles>
    <p:titleStyle>
      <a:lvl1pPr algn="l" defTabSz="914400" rtl="0" eaLnBrk="1" latinLnBrk="0" hangingPunct="1">
        <a:lnSpc>
          <a:spcPct val="80000"/>
        </a:lnSpc>
        <a:spcBef>
          <a:spcPct val="0"/>
        </a:spcBef>
        <a:buNone/>
        <a:defRPr sz="4000" kern="1200" cap="all" spc="200" baseline="0">
          <a:ln w="19050">
            <a:solidFill>
              <a:schemeClr val="accent1"/>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7.xml"/><Relationship Id="rId5" Type="http://schemas.openxmlformats.org/officeDocument/2006/relationships/image" Target="../media/image19.jpeg"/><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Layout" Target="../slideLayouts/slideLayout18.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 Id="rId9" Type="http://schemas.openxmlformats.org/officeDocument/2006/relationships/image" Target="../media/image27.jpeg"/></Relationships>
</file>

<file path=ppt/slides/_rels/slide1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9.xml"/><Relationship Id="rId5" Type="http://schemas.openxmlformats.org/officeDocument/2006/relationships/chart" Target="../charts/chart5.xml"/><Relationship Id="rId4" Type="http://schemas.openxmlformats.org/officeDocument/2006/relationships/chart" Target="../charts/chart4.xml"/></Relationships>
</file>

<file path=ppt/slides/_rels/slide1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lose up of two people holding hands">
            <a:extLst>
              <a:ext uri="{FF2B5EF4-FFF2-40B4-BE49-F238E27FC236}">
                <a16:creationId xmlns:a16="http://schemas.microsoft.com/office/drawing/2014/main" id="{E41FFEB7-5147-4211-9DEE-48A580FDD93D}"/>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466725" y="466725"/>
            <a:ext cx="11258550" cy="5924550"/>
          </a:xfrm>
        </p:spPr>
      </p:pic>
      <p:sp>
        <p:nvSpPr>
          <p:cNvPr id="20" name="Title 19">
            <a:extLst>
              <a:ext uri="{FF2B5EF4-FFF2-40B4-BE49-F238E27FC236}">
                <a16:creationId xmlns:a16="http://schemas.microsoft.com/office/drawing/2014/main" id="{49020275-58F0-4491-8E8A-0A2AD5ED9D8B}"/>
              </a:ext>
            </a:extLst>
          </p:cNvPr>
          <p:cNvSpPr>
            <a:spLocks noGrp="1"/>
          </p:cNvSpPr>
          <p:nvPr>
            <p:ph type="title"/>
          </p:nvPr>
        </p:nvSpPr>
        <p:spPr>
          <a:xfrm>
            <a:off x="3960940" y="5489855"/>
            <a:ext cx="4270248" cy="640080"/>
          </a:xfrm>
        </p:spPr>
        <p:txBody>
          <a:bodyPr>
            <a:noAutofit/>
          </a:bodyPr>
          <a:lstStyle/>
          <a:p>
            <a:r>
              <a:rPr lang="en-US" dirty="0"/>
              <a:t>Pitch Deck</a:t>
            </a:r>
            <a:br>
              <a:rPr lang="en-US" dirty="0"/>
            </a:br>
            <a:endParaRPr lang="en-US" dirty="0"/>
          </a:p>
        </p:txBody>
      </p:sp>
      <p:sp>
        <p:nvSpPr>
          <p:cNvPr id="6" name="Text Placeholder 5">
            <a:extLst>
              <a:ext uri="{FF2B5EF4-FFF2-40B4-BE49-F238E27FC236}">
                <a16:creationId xmlns:a16="http://schemas.microsoft.com/office/drawing/2014/main" id="{3D1A5B04-2A0C-49EF-AC0E-822E3C090B88}"/>
              </a:ext>
            </a:extLst>
          </p:cNvPr>
          <p:cNvSpPr>
            <a:spLocks noGrp="1"/>
          </p:cNvSpPr>
          <p:nvPr>
            <p:ph type="body" sz="quarter" idx="12"/>
          </p:nvPr>
        </p:nvSpPr>
        <p:spPr>
          <a:xfrm>
            <a:off x="3960921" y="6176266"/>
            <a:ext cx="4270159" cy="339247"/>
          </a:xfrm>
        </p:spPr>
        <p:txBody>
          <a:bodyPr>
            <a:normAutofit lnSpcReduction="10000"/>
          </a:bodyPr>
          <a:lstStyle/>
          <a:p>
            <a:r>
              <a:rPr lang="en-US" dirty="0"/>
              <a:t>Vikshita ​​</a:t>
            </a:r>
          </a:p>
        </p:txBody>
      </p:sp>
    </p:spTree>
    <p:extLst>
      <p:ext uri="{BB962C8B-B14F-4D97-AF65-F5344CB8AC3E}">
        <p14:creationId xmlns:p14="http://schemas.microsoft.com/office/powerpoint/2010/main" val="2409068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C972A2AA-2BCB-4C1E-90E7-26B47F79D5F2}"/>
              </a:ext>
            </a:extLst>
          </p:cNvPr>
          <p:cNvSpPr>
            <a:spLocks noGrp="1"/>
          </p:cNvSpPr>
          <p:nvPr>
            <p:ph type="title"/>
          </p:nvPr>
        </p:nvSpPr>
        <p:spPr/>
        <p:txBody>
          <a:bodyPr/>
          <a:lstStyle/>
          <a:p>
            <a:r>
              <a:rPr lang="en-US" dirty="0"/>
              <a:t>ASSOCIATED COSTS</a:t>
            </a:r>
          </a:p>
        </p:txBody>
      </p:sp>
      <p:sp>
        <p:nvSpPr>
          <p:cNvPr id="48" name="Text Placeholder 47">
            <a:extLst>
              <a:ext uri="{FF2B5EF4-FFF2-40B4-BE49-F238E27FC236}">
                <a16:creationId xmlns:a16="http://schemas.microsoft.com/office/drawing/2014/main" id="{EE8B86B4-61AE-484E-9C6C-689C6BFFADE0}"/>
              </a:ext>
            </a:extLst>
          </p:cNvPr>
          <p:cNvSpPr>
            <a:spLocks noGrp="1"/>
          </p:cNvSpPr>
          <p:nvPr>
            <p:ph type="body" sz="quarter" idx="17"/>
          </p:nvPr>
        </p:nvSpPr>
        <p:spPr>
          <a:xfrm>
            <a:off x="2007899" y="2977808"/>
            <a:ext cx="1828510" cy="859743"/>
          </a:xfrm>
        </p:spPr>
        <p:txBody>
          <a:bodyPr/>
          <a:lstStyle/>
          <a:p>
            <a:r>
              <a:rPr lang="en-US" dirty="0"/>
              <a:t>$8M</a:t>
            </a:r>
          </a:p>
        </p:txBody>
      </p:sp>
      <p:sp>
        <p:nvSpPr>
          <p:cNvPr id="60" name="Text Placeholder 59">
            <a:extLst>
              <a:ext uri="{FF2B5EF4-FFF2-40B4-BE49-F238E27FC236}">
                <a16:creationId xmlns:a16="http://schemas.microsoft.com/office/drawing/2014/main" id="{93448483-F045-4E43-A037-C130C4E72DF7}"/>
              </a:ext>
            </a:extLst>
          </p:cNvPr>
          <p:cNvSpPr>
            <a:spLocks noGrp="1"/>
          </p:cNvSpPr>
          <p:nvPr>
            <p:ph type="body" sz="quarter" idx="16"/>
          </p:nvPr>
        </p:nvSpPr>
        <p:spPr>
          <a:xfrm>
            <a:off x="1453428" y="4178539"/>
            <a:ext cx="2937452" cy="968644"/>
          </a:xfrm>
        </p:spPr>
        <p:txBody>
          <a:bodyPr>
            <a:normAutofit/>
          </a:bodyPr>
          <a:lstStyle/>
          <a:p>
            <a:endParaRPr lang="en-US" dirty="0"/>
          </a:p>
        </p:txBody>
      </p:sp>
      <p:sp>
        <p:nvSpPr>
          <p:cNvPr id="50" name="Text Placeholder 49">
            <a:extLst>
              <a:ext uri="{FF2B5EF4-FFF2-40B4-BE49-F238E27FC236}">
                <a16:creationId xmlns:a16="http://schemas.microsoft.com/office/drawing/2014/main" id="{488CE684-6AFF-47AE-B08E-A7F5A489FB5A}"/>
              </a:ext>
            </a:extLst>
          </p:cNvPr>
          <p:cNvSpPr>
            <a:spLocks noGrp="1"/>
          </p:cNvSpPr>
          <p:nvPr>
            <p:ph type="body" sz="quarter" idx="19"/>
          </p:nvPr>
        </p:nvSpPr>
        <p:spPr>
          <a:xfrm>
            <a:off x="5207145" y="2977808"/>
            <a:ext cx="1828510" cy="859743"/>
          </a:xfrm>
        </p:spPr>
        <p:txBody>
          <a:bodyPr/>
          <a:lstStyle/>
          <a:p>
            <a:r>
              <a:rPr lang="en-US" dirty="0"/>
              <a:t>$2M</a:t>
            </a:r>
          </a:p>
        </p:txBody>
      </p:sp>
      <p:sp>
        <p:nvSpPr>
          <p:cNvPr id="71" name="Text Placeholder 70">
            <a:extLst>
              <a:ext uri="{FF2B5EF4-FFF2-40B4-BE49-F238E27FC236}">
                <a16:creationId xmlns:a16="http://schemas.microsoft.com/office/drawing/2014/main" id="{7D02C322-F3DF-4042-9909-67853CF4F72A}"/>
              </a:ext>
            </a:extLst>
          </p:cNvPr>
          <p:cNvSpPr>
            <a:spLocks noGrp="1"/>
          </p:cNvSpPr>
          <p:nvPr>
            <p:ph type="body" sz="quarter" idx="18"/>
          </p:nvPr>
        </p:nvSpPr>
        <p:spPr>
          <a:xfrm>
            <a:off x="4652674" y="4178539"/>
            <a:ext cx="2937452" cy="968644"/>
          </a:xfrm>
        </p:spPr>
        <p:txBody>
          <a:bodyPr>
            <a:normAutofit/>
          </a:bodyPr>
          <a:lstStyle/>
          <a:p>
            <a:endParaRPr lang="en-US" dirty="0"/>
          </a:p>
        </p:txBody>
      </p:sp>
      <p:sp>
        <p:nvSpPr>
          <p:cNvPr id="52" name="Text Placeholder 51">
            <a:extLst>
              <a:ext uri="{FF2B5EF4-FFF2-40B4-BE49-F238E27FC236}">
                <a16:creationId xmlns:a16="http://schemas.microsoft.com/office/drawing/2014/main" id="{34AF4E08-F9D2-4694-83C6-02066FB461A0}"/>
              </a:ext>
            </a:extLst>
          </p:cNvPr>
          <p:cNvSpPr>
            <a:spLocks noGrp="1"/>
          </p:cNvSpPr>
          <p:nvPr>
            <p:ph type="body" sz="quarter" idx="21"/>
          </p:nvPr>
        </p:nvSpPr>
        <p:spPr>
          <a:xfrm>
            <a:off x="8380990" y="2977808"/>
            <a:ext cx="1828510" cy="859743"/>
          </a:xfrm>
        </p:spPr>
        <p:txBody>
          <a:bodyPr/>
          <a:lstStyle/>
          <a:p>
            <a:r>
              <a:rPr lang="en-US" dirty="0"/>
              <a:t>$3M</a:t>
            </a:r>
          </a:p>
        </p:txBody>
      </p:sp>
      <p:sp>
        <p:nvSpPr>
          <p:cNvPr id="72" name="Text Placeholder 71">
            <a:extLst>
              <a:ext uri="{FF2B5EF4-FFF2-40B4-BE49-F238E27FC236}">
                <a16:creationId xmlns:a16="http://schemas.microsoft.com/office/drawing/2014/main" id="{A2B0EFEF-A51A-4690-A985-A45A637FA0F2}"/>
              </a:ext>
            </a:extLst>
          </p:cNvPr>
          <p:cNvSpPr>
            <a:spLocks noGrp="1"/>
          </p:cNvSpPr>
          <p:nvPr>
            <p:ph type="body" sz="quarter" idx="20"/>
          </p:nvPr>
        </p:nvSpPr>
        <p:spPr>
          <a:xfrm>
            <a:off x="7851920" y="4178539"/>
            <a:ext cx="2937452" cy="968644"/>
          </a:xfrm>
        </p:spPr>
        <p:txBody>
          <a:bodyPr>
            <a:normAutofit/>
          </a:bodyPr>
          <a:lstStyle/>
          <a:p>
            <a:endParaRPr lang="en-ZA" dirty="0"/>
          </a:p>
        </p:txBody>
      </p:sp>
      <p:sp>
        <p:nvSpPr>
          <p:cNvPr id="36" name="Date Placeholder 35">
            <a:extLst>
              <a:ext uri="{FF2B5EF4-FFF2-40B4-BE49-F238E27FC236}">
                <a16:creationId xmlns:a16="http://schemas.microsoft.com/office/drawing/2014/main" id="{10694545-A8FE-483D-94C3-24FA9AB6BE91}"/>
              </a:ext>
            </a:extLst>
          </p:cNvPr>
          <p:cNvSpPr>
            <a:spLocks noGrp="1"/>
          </p:cNvSpPr>
          <p:nvPr>
            <p:ph type="dt" sz="half" idx="10"/>
          </p:nvPr>
        </p:nvSpPr>
        <p:spPr>
          <a:xfrm>
            <a:off x="838200" y="6515753"/>
            <a:ext cx="2743200" cy="205722"/>
          </a:xfrm>
        </p:spPr>
        <p:txBody>
          <a:bodyPr/>
          <a:lstStyle/>
          <a:p>
            <a:r>
              <a:rPr lang="en-US" dirty="0"/>
              <a:t>8/03/20XX</a:t>
            </a:r>
          </a:p>
        </p:txBody>
      </p:sp>
      <p:sp>
        <p:nvSpPr>
          <p:cNvPr id="37" name="Footer Placeholder 36">
            <a:extLst>
              <a:ext uri="{FF2B5EF4-FFF2-40B4-BE49-F238E27FC236}">
                <a16:creationId xmlns:a16="http://schemas.microsoft.com/office/drawing/2014/main" id="{75D88A5F-229A-4F6F-BF0E-AC5CFF4F45DE}"/>
              </a:ext>
            </a:extLst>
          </p:cNvPr>
          <p:cNvSpPr>
            <a:spLocks noGrp="1"/>
          </p:cNvSpPr>
          <p:nvPr>
            <p:ph type="ftr" sz="quarter" idx="11"/>
          </p:nvPr>
        </p:nvSpPr>
        <p:spPr>
          <a:xfrm>
            <a:off x="4038600" y="6515753"/>
            <a:ext cx="4114800" cy="205722"/>
          </a:xfrm>
        </p:spPr>
        <p:txBody>
          <a:bodyPr/>
          <a:lstStyle/>
          <a:p>
            <a:r>
              <a:rPr lang="en-US" dirty="0"/>
              <a:t>PITCH DECK</a:t>
            </a:r>
          </a:p>
        </p:txBody>
      </p:sp>
      <p:sp>
        <p:nvSpPr>
          <p:cNvPr id="38" name="Slide Number Placeholder 37">
            <a:extLst>
              <a:ext uri="{FF2B5EF4-FFF2-40B4-BE49-F238E27FC236}">
                <a16:creationId xmlns:a16="http://schemas.microsoft.com/office/drawing/2014/main" id="{75D4274A-BC04-4AC5-87FA-7EC4AD5BB950}"/>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10</a:t>
            </a:fld>
            <a:endParaRPr lang="en-US" dirty="0"/>
          </a:p>
        </p:txBody>
      </p:sp>
      <p:sp>
        <p:nvSpPr>
          <p:cNvPr id="2" name="Rectangle: Rounded Corners 1">
            <a:extLst>
              <a:ext uri="{FF2B5EF4-FFF2-40B4-BE49-F238E27FC236}">
                <a16:creationId xmlns:a16="http://schemas.microsoft.com/office/drawing/2014/main" id="{9F388BB7-838A-8E45-A0E0-C2D47E0F0F86}"/>
              </a:ext>
            </a:extLst>
          </p:cNvPr>
          <p:cNvSpPr/>
          <p:nvPr/>
        </p:nvSpPr>
        <p:spPr>
          <a:xfrm>
            <a:off x="1510748" y="4219871"/>
            <a:ext cx="2880132" cy="778092"/>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PRODUCT DEVELOPMENT	</a:t>
            </a:r>
            <a:endParaRPr lang="en-IN" dirty="0"/>
          </a:p>
        </p:txBody>
      </p:sp>
      <p:sp>
        <p:nvSpPr>
          <p:cNvPr id="6" name="Rectangle: Rounded Corners 5">
            <a:extLst>
              <a:ext uri="{FF2B5EF4-FFF2-40B4-BE49-F238E27FC236}">
                <a16:creationId xmlns:a16="http://schemas.microsoft.com/office/drawing/2014/main" id="{057CB3A3-CACB-5A80-B0B1-C7F3112DADCB}"/>
              </a:ext>
            </a:extLst>
          </p:cNvPr>
          <p:cNvSpPr/>
          <p:nvPr/>
        </p:nvSpPr>
        <p:spPr>
          <a:xfrm>
            <a:off x="4652674" y="4178539"/>
            <a:ext cx="2937452" cy="90461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MARKETING AND SALES	</a:t>
            </a:r>
            <a:endParaRPr lang="en-IN" dirty="0"/>
          </a:p>
        </p:txBody>
      </p:sp>
      <p:sp>
        <p:nvSpPr>
          <p:cNvPr id="7" name="Rectangle: Rounded Corners 6">
            <a:extLst>
              <a:ext uri="{FF2B5EF4-FFF2-40B4-BE49-F238E27FC236}">
                <a16:creationId xmlns:a16="http://schemas.microsoft.com/office/drawing/2014/main" id="{4566D86C-940C-659E-3967-1F518B5EA41E}"/>
              </a:ext>
            </a:extLst>
          </p:cNvPr>
          <p:cNvSpPr/>
          <p:nvPr/>
        </p:nvSpPr>
        <p:spPr>
          <a:xfrm>
            <a:off x="7962663" y="4178539"/>
            <a:ext cx="2937452" cy="85974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OPERATIONS AND SUPPORT</a:t>
            </a:r>
            <a:endParaRPr lang="en-IN" dirty="0"/>
          </a:p>
        </p:txBody>
      </p:sp>
      <p:sp>
        <p:nvSpPr>
          <p:cNvPr id="8" name="Rectangle: Rounded Corners 7">
            <a:extLst>
              <a:ext uri="{FF2B5EF4-FFF2-40B4-BE49-F238E27FC236}">
                <a16:creationId xmlns:a16="http://schemas.microsoft.com/office/drawing/2014/main" id="{14F10EEE-9428-77F0-EA16-4C9ACA9193D7}"/>
              </a:ext>
            </a:extLst>
          </p:cNvPr>
          <p:cNvSpPr/>
          <p:nvPr/>
        </p:nvSpPr>
        <p:spPr>
          <a:xfrm>
            <a:off x="1453428" y="4178539"/>
            <a:ext cx="2880132" cy="7780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PRODUCT DEVELOPMENT	</a:t>
            </a:r>
            <a:endParaRPr lang="en-IN" dirty="0"/>
          </a:p>
        </p:txBody>
      </p:sp>
    </p:spTree>
    <p:extLst>
      <p:ext uri="{BB962C8B-B14F-4D97-AF65-F5344CB8AC3E}">
        <p14:creationId xmlns:p14="http://schemas.microsoft.com/office/powerpoint/2010/main" val="3454723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0BE62F74-B2F0-412C-A83C-5F33BEAA5922}"/>
              </a:ext>
            </a:extLst>
          </p:cNvPr>
          <p:cNvSpPr>
            <a:spLocks noGrp="1"/>
          </p:cNvSpPr>
          <p:nvPr>
            <p:ph type="title"/>
          </p:nvPr>
        </p:nvSpPr>
        <p:spPr/>
        <p:txBody>
          <a:bodyPr/>
          <a:lstStyle/>
          <a:p>
            <a:r>
              <a:rPr lang="en-US" dirty="0"/>
              <a:t>Growth Strategy</a:t>
            </a:r>
          </a:p>
        </p:txBody>
      </p:sp>
      <p:sp>
        <p:nvSpPr>
          <p:cNvPr id="11" name="Text Placeholder 10">
            <a:extLst>
              <a:ext uri="{FF2B5EF4-FFF2-40B4-BE49-F238E27FC236}">
                <a16:creationId xmlns:a16="http://schemas.microsoft.com/office/drawing/2014/main" id="{3E4795E8-7B98-40B7-8AE8-16368124459C}"/>
              </a:ext>
            </a:extLst>
          </p:cNvPr>
          <p:cNvSpPr>
            <a:spLocks noGrp="1"/>
          </p:cNvSpPr>
          <p:nvPr>
            <p:ph type="body" sz="quarter" idx="16"/>
          </p:nvPr>
        </p:nvSpPr>
        <p:spPr>
          <a:xfrm>
            <a:off x="3181350" y="1221488"/>
            <a:ext cx="5829300" cy="537864"/>
          </a:xfrm>
        </p:spPr>
        <p:txBody>
          <a:bodyPr/>
          <a:lstStyle/>
          <a:p>
            <a:r>
              <a:rPr lang="en-ZA" dirty="0"/>
              <a:t>How we’ll scale in the future</a:t>
            </a:r>
            <a:endParaRPr lang="en-US" dirty="0"/>
          </a:p>
        </p:txBody>
      </p:sp>
      <p:sp>
        <p:nvSpPr>
          <p:cNvPr id="37" name="Text Placeholder 36">
            <a:extLst>
              <a:ext uri="{FF2B5EF4-FFF2-40B4-BE49-F238E27FC236}">
                <a16:creationId xmlns:a16="http://schemas.microsoft.com/office/drawing/2014/main" id="{17DF7675-E811-436D-967F-8C216AEF5A14}"/>
              </a:ext>
            </a:extLst>
          </p:cNvPr>
          <p:cNvSpPr>
            <a:spLocks noGrp="1"/>
          </p:cNvSpPr>
          <p:nvPr>
            <p:ph type="body" sz="quarter" idx="17"/>
          </p:nvPr>
        </p:nvSpPr>
        <p:spPr>
          <a:xfrm>
            <a:off x="963928" y="2683198"/>
            <a:ext cx="2667000" cy="609180"/>
          </a:xfrm>
        </p:spPr>
        <p:txBody>
          <a:bodyPr/>
          <a:lstStyle/>
          <a:p>
            <a:r>
              <a:rPr lang="en-US" dirty="0"/>
              <a:t> 2023</a:t>
            </a:r>
          </a:p>
        </p:txBody>
      </p:sp>
      <p:sp>
        <p:nvSpPr>
          <p:cNvPr id="66" name="Text Placeholder 65">
            <a:extLst>
              <a:ext uri="{FF2B5EF4-FFF2-40B4-BE49-F238E27FC236}">
                <a16:creationId xmlns:a16="http://schemas.microsoft.com/office/drawing/2014/main" id="{1CF403A4-EC71-458B-A4DC-B512F862CCD0}"/>
              </a:ext>
            </a:extLst>
          </p:cNvPr>
          <p:cNvSpPr>
            <a:spLocks noGrp="1"/>
          </p:cNvSpPr>
          <p:nvPr>
            <p:ph type="body" sz="quarter" idx="20"/>
          </p:nvPr>
        </p:nvSpPr>
        <p:spPr>
          <a:xfrm>
            <a:off x="963928" y="3778623"/>
            <a:ext cx="2667000" cy="1558104"/>
          </a:xfrm>
        </p:spPr>
        <p:txBody>
          <a:bodyPr/>
          <a:lstStyle/>
          <a:p>
            <a:r>
              <a:rPr lang="en-US" dirty="0"/>
              <a:t>Roll out product to hospitals in the region to help establish the product​</a:t>
            </a:r>
          </a:p>
        </p:txBody>
      </p:sp>
      <p:sp>
        <p:nvSpPr>
          <p:cNvPr id="56" name="Text Placeholder 55">
            <a:extLst>
              <a:ext uri="{FF2B5EF4-FFF2-40B4-BE49-F238E27FC236}">
                <a16:creationId xmlns:a16="http://schemas.microsoft.com/office/drawing/2014/main" id="{2A7F1528-A025-4CA1-B47F-F9187BBB52F9}"/>
              </a:ext>
            </a:extLst>
          </p:cNvPr>
          <p:cNvSpPr>
            <a:spLocks noGrp="1"/>
          </p:cNvSpPr>
          <p:nvPr>
            <p:ph type="body" sz="quarter" idx="18"/>
          </p:nvPr>
        </p:nvSpPr>
        <p:spPr>
          <a:xfrm>
            <a:off x="4750644" y="2683198"/>
            <a:ext cx="2667000" cy="609180"/>
          </a:xfrm>
        </p:spPr>
        <p:txBody>
          <a:bodyPr/>
          <a:lstStyle/>
          <a:p>
            <a:r>
              <a:rPr lang="en-US" dirty="0"/>
              <a:t>2024</a:t>
            </a:r>
          </a:p>
        </p:txBody>
      </p:sp>
      <p:sp>
        <p:nvSpPr>
          <p:cNvPr id="67" name="Text Placeholder 66">
            <a:extLst>
              <a:ext uri="{FF2B5EF4-FFF2-40B4-BE49-F238E27FC236}">
                <a16:creationId xmlns:a16="http://schemas.microsoft.com/office/drawing/2014/main" id="{E9C39922-AEEB-4884-A6CD-92E928116C0F}"/>
              </a:ext>
            </a:extLst>
          </p:cNvPr>
          <p:cNvSpPr>
            <a:spLocks noGrp="1"/>
          </p:cNvSpPr>
          <p:nvPr>
            <p:ph type="body" sz="quarter" idx="21"/>
          </p:nvPr>
        </p:nvSpPr>
        <p:spPr>
          <a:xfrm>
            <a:off x="4750644" y="3778623"/>
            <a:ext cx="2667000" cy="1558104"/>
          </a:xfrm>
        </p:spPr>
        <p:txBody>
          <a:bodyPr/>
          <a:lstStyle/>
          <a:p>
            <a:r>
              <a:rPr lang="en-US" dirty="0"/>
              <a:t>Release the product to all hospitals and monitor press and regional market trends​</a:t>
            </a:r>
          </a:p>
        </p:txBody>
      </p:sp>
      <p:sp>
        <p:nvSpPr>
          <p:cNvPr id="57" name="Text Placeholder 56">
            <a:extLst>
              <a:ext uri="{FF2B5EF4-FFF2-40B4-BE49-F238E27FC236}">
                <a16:creationId xmlns:a16="http://schemas.microsoft.com/office/drawing/2014/main" id="{7C8C3076-E6F5-4637-8C6A-24BE6EF469EC}"/>
              </a:ext>
            </a:extLst>
          </p:cNvPr>
          <p:cNvSpPr>
            <a:spLocks noGrp="1"/>
          </p:cNvSpPr>
          <p:nvPr>
            <p:ph type="body" sz="quarter" idx="19"/>
          </p:nvPr>
        </p:nvSpPr>
        <p:spPr>
          <a:xfrm>
            <a:off x="8551543" y="2683198"/>
            <a:ext cx="2667000" cy="609180"/>
          </a:xfrm>
        </p:spPr>
        <p:txBody>
          <a:bodyPr/>
          <a:lstStyle/>
          <a:p>
            <a:r>
              <a:rPr lang="en-US" dirty="0"/>
              <a:t>2025 and beyond</a:t>
            </a:r>
          </a:p>
        </p:txBody>
      </p:sp>
      <p:sp>
        <p:nvSpPr>
          <p:cNvPr id="68" name="Text Placeholder 67">
            <a:extLst>
              <a:ext uri="{FF2B5EF4-FFF2-40B4-BE49-F238E27FC236}">
                <a16:creationId xmlns:a16="http://schemas.microsoft.com/office/drawing/2014/main" id="{73CF272F-B943-4B2B-9D88-823E9DA59F92}"/>
              </a:ext>
            </a:extLst>
          </p:cNvPr>
          <p:cNvSpPr>
            <a:spLocks noGrp="1"/>
          </p:cNvSpPr>
          <p:nvPr>
            <p:ph type="body" sz="quarter" idx="22"/>
          </p:nvPr>
        </p:nvSpPr>
        <p:spPr>
          <a:xfrm>
            <a:off x="8551543" y="3778623"/>
            <a:ext cx="2667000" cy="1558104"/>
          </a:xfrm>
        </p:spPr>
        <p:txBody>
          <a:bodyPr/>
          <a:lstStyle/>
          <a:p>
            <a:r>
              <a:rPr lang="en-US" dirty="0"/>
              <a:t>Gather feedback from the medical staff and the healthcare community to expand availability of the product​</a:t>
            </a:r>
          </a:p>
        </p:txBody>
      </p:sp>
      <p:sp>
        <p:nvSpPr>
          <p:cNvPr id="2" name="Date Placeholder 1">
            <a:extLst>
              <a:ext uri="{FF2B5EF4-FFF2-40B4-BE49-F238E27FC236}">
                <a16:creationId xmlns:a16="http://schemas.microsoft.com/office/drawing/2014/main" id="{8DDD2A5C-ABEC-4078-8322-0D4D01250FEA}"/>
              </a:ext>
            </a:extLst>
          </p:cNvPr>
          <p:cNvSpPr>
            <a:spLocks noGrp="1"/>
          </p:cNvSpPr>
          <p:nvPr>
            <p:ph type="dt" sz="half" idx="10"/>
          </p:nvPr>
        </p:nvSpPr>
        <p:spPr>
          <a:xfrm>
            <a:off x="838200" y="6515753"/>
            <a:ext cx="2743200" cy="205722"/>
          </a:xfrm>
        </p:spPr>
        <p:txBody>
          <a:bodyPr/>
          <a:lstStyle/>
          <a:p>
            <a:r>
              <a:rPr lang="en-US" dirty="0"/>
              <a:t>8/03/20XX</a:t>
            </a:r>
          </a:p>
        </p:txBody>
      </p:sp>
      <p:sp>
        <p:nvSpPr>
          <p:cNvPr id="3" name="Footer Placeholder 2">
            <a:extLst>
              <a:ext uri="{FF2B5EF4-FFF2-40B4-BE49-F238E27FC236}">
                <a16:creationId xmlns:a16="http://schemas.microsoft.com/office/drawing/2014/main" id="{B64A8203-5E18-4F90-BB96-E21552557A1D}"/>
              </a:ext>
            </a:extLst>
          </p:cNvPr>
          <p:cNvSpPr>
            <a:spLocks noGrp="1"/>
          </p:cNvSpPr>
          <p:nvPr>
            <p:ph type="ftr" sz="quarter" idx="11"/>
          </p:nvPr>
        </p:nvSpPr>
        <p:spPr>
          <a:xfrm>
            <a:off x="4038600" y="6515753"/>
            <a:ext cx="4114800" cy="205722"/>
          </a:xfrm>
        </p:spPr>
        <p:txBody>
          <a:bodyPr/>
          <a:lstStyle/>
          <a:p>
            <a:r>
              <a:rPr lang="en-US" dirty="0"/>
              <a:t>PITCH DECK</a:t>
            </a:r>
          </a:p>
        </p:txBody>
      </p:sp>
      <p:sp>
        <p:nvSpPr>
          <p:cNvPr id="4" name="Slide Number Placeholder 3">
            <a:extLst>
              <a:ext uri="{FF2B5EF4-FFF2-40B4-BE49-F238E27FC236}">
                <a16:creationId xmlns:a16="http://schemas.microsoft.com/office/drawing/2014/main" id="{9A3C69AA-05D5-4E36-B904-EB3BFF86437B}"/>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11</a:t>
            </a:fld>
            <a:endParaRPr lang="en-US" dirty="0"/>
          </a:p>
        </p:txBody>
      </p:sp>
    </p:spTree>
    <p:extLst>
      <p:ext uri="{BB962C8B-B14F-4D97-AF65-F5344CB8AC3E}">
        <p14:creationId xmlns:p14="http://schemas.microsoft.com/office/powerpoint/2010/main" val="1673485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1566E1EC-B2A7-4A51-972F-B364AC0BB7EC}"/>
              </a:ext>
            </a:extLst>
          </p:cNvPr>
          <p:cNvSpPr>
            <a:spLocks noGrp="1"/>
          </p:cNvSpPr>
          <p:nvPr>
            <p:ph type="title"/>
          </p:nvPr>
        </p:nvSpPr>
        <p:spPr/>
        <p:txBody>
          <a:bodyPr/>
          <a:lstStyle/>
          <a:p>
            <a:r>
              <a:rPr lang="en-US" dirty="0"/>
              <a:t>Traction</a:t>
            </a:r>
          </a:p>
        </p:txBody>
      </p:sp>
      <p:sp>
        <p:nvSpPr>
          <p:cNvPr id="17" name="Text Placeholder 16">
            <a:extLst>
              <a:ext uri="{FF2B5EF4-FFF2-40B4-BE49-F238E27FC236}">
                <a16:creationId xmlns:a16="http://schemas.microsoft.com/office/drawing/2014/main" id="{707695DC-FF34-4B1B-8C99-046DB13E1040}"/>
              </a:ext>
            </a:extLst>
          </p:cNvPr>
          <p:cNvSpPr>
            <a:spLocks noGrp="1"/>
          </p:cNvSpPr>
          <p:nvPr>
            <p:ph type="body" sz="quarter" idx="16"/>
          </p:nvPr>
        </p:nvSpPr>
        <p:spPr>
          <a:xfrm>
            <a:off x="827900" y="1172060"/>
            <a:ext cx="5829300" cy="537864"/>
          </a:xfrm>
        </p:spPr>
        <p:txBody>
          <a:bodyPr/>
          <a:lstStyle/>
          <a:p>
            <a:r>
              <a:rPr lang="en-ZA" dirty="0"/>
              <a:t>Forecasting for success</a:t>
            </a:r>
            <a:r>
              <a:rPr lang="en-US" dirty="0"/>
              <a:t>​</a:t>
            </a:r>
          </a:p>
        </p:txBody>
      </p:sp>
      <p:sp>
        <p:nvSpPr>
          <p:cNvPr id="59" name="Text Placeholder 58">
            <a:extLst>
              <a:ext uri="{FF2B5EF4-FFF2-40B4-BE49-F238E27FC236}">
                <a16:creationId xmlns:a16="http://schemas.microsoft.com/office/drawing/2014/main" id="{7BF83601-4E7B-427D-8826-469201A21139}"/>
              </a:ext>
            </a:extLst>
          </p:cNvPr>
          <p:cNvSpPr>
            <a:spLocks noGrp="1"/>
          </p:cNvSpPr>
          <p:nvPr>
            <p:ph type="body" sz="quarter" idx="34"/>
          </p:nvPr>
        </p:nvSpPr>
        <p:spPr>
          <a:xfrm>
            <a:off x="910838" y="2172381"/>
            <a:ext cx="5007023" cy="448769"/>
          </a:xfrm>
        </p:spPr>
        <p:txBody>
          <a:bodyPr/>
          <a:lstStyle/>
          <a:p>
            <a:r>
              <a:rPr lang="en-US" dirty="0"/>
              <a:t>Metrics</a:t>
            </a:r>
          </a:p>
        </p:txBody>
      </p:sp>
      <p:graphicFrame>
        <p:nvGraphicFramePr>
          <p:cNvPr id="48" name="Content Placeholder 47">
            <a:extLst>
              <a:ext uri="{FF2B5EF4-FFF2-40B4-BE49-F238E27FC236}">
                <a16:creationId xmlns:a16="http://schemas.microsoft.com/office/drawing/2014/main" id="{F72B751A-8AAE-4658-A976-A2A8360C8EB6}"/>
              </a:ext>
            </a:extLst>
          </p:cNvPr>
          <p:cNvGraphicFramePr>
            <a:graphicFrameLocks noGrp="1"/>
          </p:cNvGraphicFramePr>
          <p:nvPr>
            <p:ph sz="quarter" idx="37"/>
            <p:extLst>
              <p:ext uri="{D42A27DB-BD31-4B8C-83A1-F6EECF244321}">
                <p14:modId xmlns:p14="http://schemas.microsoft.com/office/powerpoint/2010/main" val="1812031418"/>
              </p:ext>
            </p:extLst>
          </p:nvPr>
        </p:nvGraphicFramePr>
        <p:xfrm>
          <a:off x="906463" y="2752725"/>
          <a:ext cx="5003461" cy="2634302"/>
        </p:xfrm>
        <a:graphic>
          <a:graphicData uri="http://schemas.openxmlformats.org/drawingml/2006/table">
            <a:tbl>
              <a:tblPr firstRow="1" bandRow="1">
                <a:tableStyleId>{D27102A9-8310-4765-A935-A1911B00CA55}</a:tableStyleId>
              </a:tblPr>
              <a:tblGrid>
                <a:gridCol w="812539">
                  <a:extLst>
                    <a:ext uri="{9D8B030D-6E8A-4147-A177-3AD203B41FA5}">
                      <a16:colId xmlns:a16="http://schemas.microsoft.com/office/drawing/2014/main" val="1517755082"/>
                    </a:ext>
                  </a:extLst>
                </a:gridCol>
                <a:gridCol w="1038080">
                  <a:extLst>
                    <a:ext uri="{9D8B030D-6E8A-4147-A177-3AD203B41FA5}">
                      <a16:colId xmlns:a16="http://schemas.microsoft.com/office/drawing/2014/main" val="2446386500"/>
                    </a:ext>
                  </a:extLst>
                </a:gridCol>
                <a:gridCol w="963943">
                  <a:extLst>
                    <a:ext uri="{9D8B030D-6E8A-4147-A177-3AD203B41FA5}">
                      <a16:colId xmlns:a16="http://schemas.microsoft.com/office/drawing/2014/main" val="3308918160"/>
                    </a:ext>
                  </a:extLst>
                </a:gridCol>
                <a:gridCol w="1068655">
                  <a:extLst>
                    <a:ext uri="{9D8B030D-6E8A-4147-A177-3AD203B41FA5}">
                      <a16:colId xmlns:a16="http://schemas.microsoft.com/office/drawing/2014/main" val="1854486728"/>
                    </a:ext>
                  </a:extLst>
                </a:gridCol>
                <a:gridCol w="1120244">
                  <a:extLst>
                    <a:ext uri="{9D8B030D-6E8A-4147-A177-3AD203B41FA5}">
                      <a16:colId xmlns:a16="http://schemas.microsoft.com/office/drawing/2014/main" val="1808496511"/>
                    </a:ext>
                  </a:extLst>
                </a:gridCol>
              </a:tblGrid>
              <a:tr h="583406">
                <a:tc>
                  <a:txBody>
                    <a:bodyPr/>
                    <a:lstStyle/>
                    <a:p>
                      <a:pPr algn="r"/>
                      <a:endParaRPr lang="en-US" sz="1200" b="1" cap="all" spc="400" baseline="0" dirty="0">
                        <a:solidFill>
                          <a:schemeClr val="accent6"/>
                        </a:solidFill>
                        <a:latin typeface="+mj-lt"/>
                      </a:endParaRPr>
                    </a:p>
                  </a:txBody>
                  <a:tcPr marL="78782" marR="78782" marT="39391" marB="39391" anchor="ctr"/>
                </a:tc>
                <a:tc>
                  <a:txBody>
                    <a:bodyPr/>
                    <a:lstStyle/>
                    <a:p>
                      <a:pPr algn="ctr"/>
                      <a:r>
                        <a:rPr lang="en-US" sz="1200" b="1" cap="all" spc="200" baseline="0" dirty="0">
                          <a:solidFill>
                            <a:schemeClr val="tx2">
                              <a:lumMod val="75000"/>
                            </a:schemeClr>
                          </a:solidFill>
                          <a:latin typeface="+mj-lt"/>
                        </a:rPr>
                        <a:t>clients</a:t>
                      </a:r>
                    </a:p>
                  </a:txBody>
                  <a:tcPr marL="78782" marR="78782" marT="39391" marB="39391" anchor="ctr"/>
                </a:tc>
                <a:tc>
                  <a:txBody>
                    <a:bodyPr/>
                    <a:lstStyle/>
                    <a:p>
                      <a:pPr algn="ctr"/>
                      <a:r>
                        <a:rPr lang="en-US" sz="1200" b="1" cap="all" spc="200" baseline="0" dirty="0">
                          <a:solidFill>
                            <a:schemeClr val="tx2">
                              <a:lumMod val="75000"/>
                            </a:schemeClr>
                          </a:solidFill>
                          <a:latin typeface="+mj-lt"/>
                        </a:rPr>
                        <a:t>orders</a:t>
                      </a:r>
                    </a:p>
                  </a:txBody>
                  <a:tcPr marL="78782" marR="78782" marT="39391" marB="39391" anchor="ctr"/>
                </a:tc>
                <a:tc>
                  <a:txBody>
                    <a:bodyPr/>
                    <a:lstStyle/>
                    <a:p>
                      <a:pPr algn="ctr"/>
                      <a:r>
                        <a:rPr lang="en-US" sz="1200" b="1" cap="all" spc="200" baseline="0" dirty="0">
                          <a:solidFill>
                            <a:schemeClr val="tx2">
                              <a:lumMod val="75000"/>
                            </a:schemeClr>
                          </a:solidFill>
                          <a:latin typeface="+mj-lt"/>
                        </a:rPr>
                        <a:t>Gross avenue</a:t>
                      </a:r>
                    </a:p>
                  </a:txBody>
                  <a:tcPr marL="78782" marR="78782" marT="39391" marB="39391" anchor="ctr"/>
                </a:tc>
                <a:tc>
                  <a:txBody>
                    <a:bodyPr/>
                    <a:lstStyle/>
                    <a:p>
                      <a:pPr algn="ctr"/>
                      <a:r>
                        <a:rPr lang="en-US" sz="1200" b="1" cap="all" spc="200" baseline="0" dirty="0">
                          <a:solidFill>
                            <a:schemeClr val="tx2">
                              <a:lumMod val="75000"/>
                            </a:schemeClr>
                          </a:solidFill>
                          <a:latin typeface="+mj-lt"/>
                        </a:rPr>
                        <a:t>Net revenue</a:t>
                      </a:r>
                    </a:p>
                  </a:txBody>
                  <a:tcPr marL="78782" marR="78782" marT="39391" marB="39391" anchor="ctr"/>
                </a:tc>
                <a:extLst>
                  <a:ext uri="{0D108BD9-81ED-4DB2-BD59-A6C34878D82A}">
                    <a16:rowId xmlns:a16="http://schemas.microsoft.com/office/drawing/2014/main" val="3100351803"/>
                  </a:ext>
                </a:extLst>
              </a:tr>
              <a:tr h="512724">
                <a:tc>
                  <a:txBody>
                    <a:bodyPr/>
                    <a:lstStyle/>
                    <a:p>
                      <a:pPr algn="ctr" rtl="0" fontAlgn="base"/>
                      <a:r>
                        <a:rPr lang="en-US" sz="1200" b="1" spc="100" baseline="0" dirty="0">
                          <a:solidFill>
                            <a:schemeClr val="tx2">
                              <a:lumMod val="75000"/>
                            </a:schemeClr>
                          </a:solidFill>
                          <a:effectLst/>
                          <a:latin typeface="+mj-lt"/>
                        </a:rPr>
                        <a:t>2024​</a:t>
                      </a:r>
                      <a:endParaRPr lang="en-US" sz="1200" b="1" i="0" spc="100" baseline="0" dirty="0">
                        <a:solidFill>
                          <a:schemeClr val="tx2">
                            <a:lumMod val="75000"/>
                          </a:schemeClr>
                        </a:solidFill>
                        <a:effectLst/>
                        <a:latin typeface="+mj-lt"/>
                      </a:endParaRPr>
                    </a:p>
                  </a:txBody>
                  <a:tcPr marL="78782" marR="78782" marT="39391" marB="39391" anchor="ctr"/>
                </a:tc>
                <a:tc>
                  <a:txBody>
                    <a:bodyPr/>
                    <a:lstStyle/>
                    <a:p>
                      <a:pPr algn="ctr" rtl="0" fontAlgn="base"/>
                      <a:r>
                        <a:rPr lang="en-US" sz="1200" b="0" spc="100" baseline="0" dirty="0">
                          <a:solidFill>
                            <a:schemeClr val="accent5">
                              <a:lumMod val="50000"/>
                            </a:schemeClr>
                          </a:solidFill>
                          <a:effectLst/>
                          <a:latin typeface="Seaford" panose="020B0502030303020204" pitchFamily="34" charset="0"/>
                        </a:rPr>
                        <a:t>10​</a:t>
                      </a:r>
                      <a:endParaRPr lang="en-US" sz="1200" b="0" i="0" spc="100" baseline="0" dirty="0">
                        <a:solidFill>
                          <a:schemeClr val="accent5">
                            <a:lumMod val="50000"/>
                          </a:schemeClr>
                        </a:solidFill>
                        <a:effectLst/>
                        <a:latin typeface="Seaford" panose="020B0502030303020204" pitchFamily="34" charset="0"/>
                      </a:endParaRPr>
                    </a:p>
                  </a:txBody>
                  <a:tcPr anchor="ctr"/>
                </a:tc>
                <a:tc>
                  <a:txBody>
                    <a:bodyPr/>
                    <a:lstStyle/>
                    <a:p>
                      <a:pPr algn="ctr" rtl="0" fontAlgn="base"/>
                      <a:r>
                        <a:rPr lang="en-US" sz="1200" b="0" spc="100" baseline="0" dirty="0">
                          <a:solidFill>
                            <a:schemeClr val="accent5">
                              <a:lumMod val="50000"/>
                            </a:schemeClr>
                          </a:solidFill>
                          <a:effectLst/>
                          <a:latin typeface="Seaford" panose="020B0502030303020204" pitchFamily="34" charset="0"/>
                        </a:rPr>
                        <a:t>1100​</a:t>
                      </a:r>
                      <a:endParaRPr lang="en-US" sz="1200" b="0" i="0" spc="100" baseline="0" dirty="0">
                        <a:solidFill>
                          <a:schemeClr val="accent5">
                            <a:lumMod val="50000"/>
                          </a:schemeClr>
                        </a:solidFill>
                        <a:effectLst/>
                        <a:latin typeface="Seaford" panose="020B0502030303020204" pitchFamily="34" charset="0"/>
                      </a:endParaRPr>
                    </a:p>
                  </a:txBody>
                  <a:tcPr anchor="ctr"/>
                </a:tc>
                <a:tc>
                  <a:txBody>
                    <a:bodyPr/>
                    <a:lstStyle/>
                    <a:p>
                      <a:pPr algn="ctr" rtl="0" fontAlgn="base"/>
                      <a:r>
                        <a:rPr lang="en-US" sz="1200" b="0" spc="100" baseline="0" dirty="0">
                          <a:solidFill>
                            <a:schemeClr val="accent5">
                              <a:lumMod val="50000"/>
                            </a:schemeClr>
                          </a:solidFill>
                          <a:effectLst/>
                          <a:latin typeface="Seaford" panose="020B0502030303020204" pitchFamily="34" charset="0"/>
                        </a:rPr>
                        <a:t>$10,000​</a:t>
                      </a:r>
                      <a:endParaRPr lang="en-US" sz="1200" b="0" i="0" spc="100" baseline="0" dirty="0">
                        <a:solidFill>
                          <a:schemeClr val="accent5">
                            <a:lumMod val="50000"/>
                          </a:schemeClr>
                        </a:solidFill>
                        <a:effectLst/>
                        <a:latin typeface="Seaford" panose="020B0502030303020204" pitchFamily="34" charset="0"/>
                      </a:endParaRPr>
                    </a:p>
                  </a:txBody>
                  <a:tcPr anchor="ctr"/>
                </a:tc>
                <a:tc>
                  <a:txBody>
                    <a:bodyPr/>
                    <a:lstStyle/>
                    <a:p>
                      <a:pPr algn="ctr" rtl="0" fontAlgn="base"/>
                      <a:r>
                        <a:rPr lang="en-US" sz="1200" b="0" spc="100" baseline="0" dirty="0">
                          <a:solidFill>
                            <a:schemeClr val="accent5">
                              <a:lumMod val="50000"/>
                            </a:schemeClr>
                          </a:solidFill>
                          <a:effectLst/>
                          <a:latin typeface="Seaford" panose="020B0502030303020204" pitchFamily="34" charset="0"/>
                        </a:rPr>
                        <a:t>$7,000​</a:t>
                      </a:r>
                      <a:endParaRPr lang="en-US" sz="1200" b="0" i="0" spc="100" baseline="0" dirty="0">
                        <a:solidFill>
                          <a:schemeClr val="accent5">
                            <a:lumMod val="50000"/>
                          </a:schemeClr>
                        </a:solidFill>
                        <a:effectLst/>
                        <a:latin typeface="Seaford" panose="020B0502030303020204" pitchFamily="34" charset="0"/>
                      </a:endParaRPr>
                    </a:p>
                  </a:txBody>
                  <a:tcPr anchor="ctr"/>
                </a:tc>
                <a:extLst>
                  <a:ext uri="{0D108BD9-81ED-4DB2-BD59-A6C34878D82A}">
                    <a16:rowId xmlns:a16="http://schemas.microsoft.com/office/drawing/2014/main" val="2801628125"/>
                  </a:ext>
                </a:extLst>
              </a:tr>
              <a:tr h="512724">
                <a:tc>
                  <a:txBody>
                    <a:bodyPr/>
                    <a:lstStyle/>
                    <a:p>
                      <a:pPr algn="ctr" rtl="0" fontAlgn="base"/>
                      <a:r>
                        <a:rPr lang="en-US" sz="1200" b="1" spc="100" baseline="0" dirty="0">
                          <a:solidFill>
                            <a:schemeClr val="tx2">
                              <a:lumMod val="75000"/>
                            </a:schemeClr>
                          </a:solidFill>
                          <a:effectLst/>
                          <a:latin typeface="+mj-lt"/>
                        </a:rPr>
                        <a:t>2025​</a:t>
                      </a:r>
                      <a:endParaRPr lang="en-US" sz="1200" b="1" i="0" spc="100" baseline="0" dirty="0">
                        <a:solidFill>
                          <a:schemeClr val="tx2">
                            <a:lumMod val="75000"/>
                          </a:schemeClr>
                        </a:solidFill>
                        <a:effectLst/>
                        <a:latin typeface="+mj-lt"/>
                      </a:endParaRPr>
                    </a:p>
                  </a:txBody>
                  <a:tcPr marL="78782" marR="78782" marT="39391" marB="39391" anchor="ctr"/>
                </a:tc>
                <a:tc>
                  <a:txBody>
                    <a:bodyPr/>
                    <a:lstStyle/>
                    <a:p>
                      <a:pPr algn="ctr" rtl="0" fontAlgn="base"/>
                      <a:r>
                        <a:rPr lang="en-US" sz="1200" b="0" spc="100" baseline="0" dirty="0">
                          <a:solidFill>
                            <a:schemeClr val="accent5">
                              <a:lumMod val="50000"/>
                            </a:schemeClr>
                          </a:solidFill>
                          <a:effectLst/>
                          <a:latin typeface="Seaford" panose="020B0502030303020204" pitchFamily="34" charset="0"/>
                        </a:rPr>
                        <a:t>20​</a:t>
                      </a:r>
                      <a:endParaRPr lang="en-US" sz="1200" b="0" i="0" spc="100" baseline="0" dirty="0">
                        <a:solidFill>
                          <a:schemeClr val="accent5">
                            <a:lumMod val="50000"/>
                          </a:schemeClr>
                        </a:solidFill>
                        <a:effectLst/>
                        <a:latin typeface="Seaford" panose="020B0502030303020204" pitchFamily="34" charset="0"/>
                      </a:endParaRPr>
                    </a:p>
                  </a:txBody>
                  <a:tcPr anchor="ctr"/>
                </a:tc>
                <a:tc>
                  <a:txBody>
                    <a:bodyPr/>
                    <a:lstStyle/>
                    <a:p>
                      <a:pPr algn="ctr" rtl="0" fontAlgn="base"/>
                      <a:r>
                        <a:rPr lang="en-US" sz="1200" b="0" spc="100" baseline="0" dirty="0">
                          <a:solidFill>
                            <a:schemeClr val="accent5">
                              <a:lumMod val="50000"/>
                            </a:schemeClr>
                          </a:solidFill>
                          <a:effectLst/>
                          <a:latin typeface="Seaford" panose="020B0502030303020204" pitchFamily="34" charset="0"/>
                        </a:rPr>
                        <a:t>200​</a:t>
                      </a:r>
                      <a:endParaRPr lang="en-US" sz="1200" b="0" i="0" spc="100" baseline="0" dirty="0">
                        <a:solidFill>
                          <a:schemeClr val="accent5">
                            <a:lumMod val="50000"/>
                          </a:schemeClr>
                        </a:solidFill>
                        <a:effectLst/>
                        <a:latin typeface="Seaford" panose="020B0502030303020204" pitchFamily="34" charset="0"/>
                      </a:endParaRPr>
                    </a:p>
                  </a:txBody>
                  <a:tcPr anchor="ctr"/>
                </a:tc>
                <a:tc>
                  <a:txBody>
                    <a:bodyPr/>
                    <a:lstStyle/>
                    <a:p>
                      <a:pPr algn="ctr" rtl="0" fontAlgn="base"/>
                      <a:r>
                        <a:rPr lang="en-US" sz="1200" b="0" spc="100" baseline="0" dirty="0">
                          <a:solidFill>
                            <a:schemeClr val="accent5">
                              <a:lumMod val="50000"/>
                            </a:schemeClr>
                          </a:solidFill>
                          <a:effectLst/>
                          <a:latin typeface="Seaford" panose="020B0502030303020204" pitchFamily="34" charset="0"/>
                        </a:rPr>
                        <a:t>$20,000​</a:t>
                      </a:r>
                      <a:endParaRPr lang="en-US" sz="1200" b="0" i="0" spc="100" baseline="0" dirty="0">
                        <a:solidFill>
                          <a:schemeClr val="accent5">
                            <a:lumMod val="50000"/>
                          </a:schemeClr>
                        </a:solidFill>
                        <a:effectLst/>
                        <a:latin typeface="Seaford" panose="020B0502030303020204" pitchFamily="34" charset="0"/>
                      </a:endParaRPr>
                    </a:p>
                  </a:txBody>
                  <a:tcPr anchor="ctr"/>
                </a:tc>
                <a:tc>
                  <a:txBody>
                    <a:bodyPr/>
                    <a:lstStyle/>
                    <a:p>
                      <a:pPr algn="ctr" rtl="0" fontAlgn="base"/>
                      <a:r>
                        <a:rPr lang="en-US" sz="1200" b="0" spc="100" baseline="0" dirty="0">
                          <a:solidFill>
                            <a:schemeClr val="accent5">
                              <a:lumMod val="50000"/>
                            </a:schemeClr>
                          </a:solidFill>
                          <a:effectLst/>
                          <a:latin typeface="Seaford" panose="020B0502030303020204" pitchFamily="34" charset="0"/>
                        </a:rPr>
                        <a:t>$16,000​</a:t>
                      </a:r>
                      <a:endParaRPr lang="en-US" sz="1200" b="0" i="0" spc="100" baseline="0" dirty="0">
                        <a:solidFill>
                          <a:schemeClr val="accent5">
                            <a:lumMod val="50000"/>
                          </a:schemeClr>
                        </a:solidFill>
                        <a:effectLst/>
                        <a:latin typeface="Seaford" panose="020B0502030303020204" pitchFamily="34" charset="0"/>
                      </a:endParaRPr>
                    </a:p>
                  </a:txBody>
                  <a:tcPr anchor="ctr"/>
                </a:tc>
                <a:extLst>
                  <a:ext uri="{0D108BD9-81ED-4DB2-BD59-A6C34878D82A}">
                    <a16:rowId xmlns:a16="http://schemas.microsoft.com/office/drawing/2014/main" val="3635382780"/>
                  </a:ext>
                </a:extLst>
              </a:tr>
              <a:tr h="512724">
                <a:tc>
                  <a:txBody>
                    <a:bodyPr/>
                    <a:lstStyle/>
                    <a:p>
                      <a:pPr algn="ctr" rtl="0" fontAlgn="base"/>
                      <a:r>
                        <a:rPr lang="en-US" sz="1200" b="1" spc="100" baseline="0" dirty="0">
                          <a:solidFill>
                            <a:schemeClr val="tx2">
                              <a:lumMod val="75000"/>
                            </a:schemeClr>
                          </a:solidFill>
                          <a:effectLst/>
                          <a:latin typeface="+mj-lt"/>
                        </a:rPr>
                        <a:t>2026​</a:t>
                      </a:r>
                      <a:endParaRPr lang="en-US" sz="1200" b="1" i="0" spc="100" baseline="0" dirty="0">
                        <a:solidFill>
                          <a:schemeClr val="tx2">
                            <a:lumMod val="75000"/>
                          </a:schemeClr>
                        </a:solidFill>
                        <a:effectLst/>
                        <a:latin typeface="+mj-lt"/>
                      </a:endParaRPr>
                    </a:p>
                  </a:txBody>
                  <a:tcPr marL="78782" marR="78782" marT="39391" marB="39391" anchor="ctr"/>
                </a:tc>
                <a:tc>
                  <a:txBody>
                    <a:bodyPr/>
                    <a:lstStyle/>
                    <a:p>
                      <a:pPr algn="ctr" rtl="0" fontAlgn="base"/>
                      <a:r>
                        <a:rPr lang="en-US" sz="1200" b="0" spc="100" baseline="0" dirty="0">
                          <a:solidFill>
                            <a:schemeClr val="accent5">
                              <a:lumMod val="50000"/>
                            </a:schemeClr>
                          </a:solidFill>
                          <a:effectLst/>
                          <a:latin typeface="Seaford" panose="020B0502030303020204" pitchFamily="34" charset="0"/>
                        </a:rPr>
                        <a:t>30​</a:t>
                      </a:r>
                      <a:endParaRPr lang="en-US" sz="1200" b="0" i="0" spc="100" baseline="0" dirty="0">
                        <a:solidFill>
                          <a:schemeClr val="accent5">
                            <a:lumMod val="50000"/>
                          </a:schemeClr>
                        </a:solidFill>
                        <a:effectLst/>
                        <a:latin typeface="Seaford" panose="020B0502030303020204" pitchFamily="34" charset="0"/>
                      </a:endParaRPr>
                    </a:p>
                  </a:txBody>
                  <a:tcPr anchor="ctr"/>
                </a:tc>
                <a:tc>
                  <a:txBody>
                    <a:bodyPr/>
                    <a:lstStyle/>
                    <a:p>
                      <a:pPr algn="ctr" rtl="0" fontAlgn="base"/>
                      <a:r>
                        <a:rPr lang="en-US" sz="1200" b="0" spc="100" baseline="0" dirty="0">
                          <a:solidFill>
                            <a:schemeClr val="accent5">
                              <a:lumMod val="50000"/>
                            </a:schemeClr>
                          </a:solidFill>
                          <a:effectLst/>
                          <a:latin typeface="Seaford" panose="020B0502030303020204" pitchFamily="34" charset="0"/>
                        </a:rPr>
                        <a:t>300​</a:t>
                      </a:r>
                      <a:endParaRPr lang="en-US" sz="1200" b="0" i="0" spc="100" baseline="0" dirty="0">
                        <a:solidFill>
                          <a:schemeClr val="accent5">
                            <a:lumMod val="50000"/>
                          </a:schemeClr>
                        </a:solidFill>
                        <a:effectLst/>
                        <a:latin typeface="Seaford" panose="020B0502030303020204" pitchFamily="34" charset="0"/>
                      </a:endParaRPr>
                    </a:p>
                  </a:txBody>
                  <a:tcPr anchor="ctr"/>
                </a:tc>
                <a:tc>
                  <a:txBody>
                    <a:bodyPr/>
                    <a:lstStyle/>
                    <a:p>
                      <a:pPr algn="ctr" rtl="0" fontAlgn="base"/>
                      <a:r>
                        <a:rPr lang="en-US" sz="1200" b="0" spc="100" baseline="0" dirty="0">
                          <a:solidFill>
                            <a:schemeClr val="accent5">
                              <a:lumMod val="50000"/>
                            </a:schemeClr>
                          </a:solidFill>
                          <a:effectLst/>
                          <a:latin typeface="Seaford" panose="020B0502030303020204" pitchFamily="34" charset="0"/>
                        </a:rPr>
                        <a:t>$30,000​</a:t>
                      </a:r>
                      <a:endParaRPr lang="en-US" sz="1200" b="0" i="0" spc="100" baseline="0" dirty="0">
                        <a:solidFill>
                          <a:schemeClr val="accent5">
                            <a:lumMod val="50000"/>
                          </a:schemeClr>
                        </a:solidFill>
                        <a:effectLst/>
                        <a:latin typeface="Seaford" panose="020B0502030303020204" pitchFamily="34" charset="0"/>
                      </a:endParaRPr>
                    </a:p>
                  </a:txBody>
                  <a:tcPr anchor="ctr"/>
                </a:tc>
                <a:tc>
                  <a:txBody>
                    <a:bodyPr/>
                    <a:lstStyle/>
                    <a:p>
                      <a:pPr algn="ctr" rtl="0" fontAlgn="base"/>
                      <a:r>
                        <a:rPr lang="en-US" sz="1200" b="0" spc="100" baseline="0" dirty="0">
                          <a:solidFill>
                            <a:schemeClr val="accent5">
                              <a:lumMod val="50000"/>
                            </a:schemeClr>
                          </a:solidFill>
                          <a:effectLst/>
                          <a:latin typeface="Seaford" panose="020B0502030303020204" pitchFamily="34" charset="0"/>
                        </a:rPr>
                        <a:t>$25,000​</a:t>
                      </a:r>
                      <a:endParaRPr lang="en-US" sz="1200" b="0" i="0" spc="100" baseline="0" dirty="0">
                        <a:solidFill>
                          <a:schemeClr val="accent5">
                            <a:lumMod val="50000"/>
                          </a:schemeClr>
                        </a:solidFill>
                        <a:effectLst/>
                        <a:latin typeface="Seaford" panose="020B0502030303020204" pitchFamily="34" charset="0"/>
                      </a:endParaRPr>
                    </a:p>
                  </a:txBody>
                  <a:tcPr anchor="ctr"/>
                </a:tc>
                <a:extLst>
                  <a:ext uri="{0D108BD9-81ED-4DB2-BD59-A6C34878D82A}">
                    <a16:rowId xmlns:a16="http://schemas.microsoft.com/office/drawing/2014/main" val="2282084003"/>
                  </a:ext>
                </a:extLst>
              </a:tr>
              <a:tr h="512724">
                <a:tc>
                  <a:txBody>
                    <a:bodyPr/>
                    <a:lstStyle/>
                    <a:p>
                      <a:pPr algn="ctr" rtl="0" fontAlgn="base"/>
                      <a:r>
                        <a:rPr lang="en-US" sz="1200" b="1" spc="100" baseline="0" dirty="0">
                          <a:solidFill>
                            <a:schemeClr val="tx2">
                              <a:lumMod val="75000"/>
                            </a:schemeClr>
                          </a:solidFill>
                          <a:effectLst/>
                          <a:latin typeface="+mj-lt"/>
                        </a:rPr>
                        <a:t>2027​</a:t>
                      </a:r>
                      <a:endParaRPr lang="en-US" sz="1200" b="1" i="0" spc="100" baseline="0" dirty="0">
                        <a:solidFill>
                          <a:schemeClr val="tx2">
                            <a:lumMod val="75000"/>
                          </a:schemeClr>
                        </a:solidFill>
                        <a:effectLst/>
                        <a:latin typeface="+mj-lt"/>
                      </a:endParaRPr>
                    </a:p>
                  </a:txBody>
                  <a:tcPr marL="78782" marR="78782" marT="39391" marB="39391" anchor="ctr"/>
                </a:tc>
                <a:tc>
                  <a:txBody>
                    <a:bodyPr/>
                    <a:lstStyle/>
                    <a:p>
                      <a:pPr algn="ctr" rtl="0" fontAlgn="base"/>
                      <a:r>
                        <a:rPr lang="en-US" sz="1200" b="0" spc="100" baseline="0" dirty="0">
                          <a:solidFill>
                            <a:schemeClr val="accent5">
                              <a:lumMod val="50000"/>
                            </a:schemeClr>
                          </a:solidFill>
                          <a:effectLst/>
                          <a:latin typeface="Seaford" panose="020B0502030303020204" pitchFamily="34" charset="0"/>
                        </a:rPr>
                        <a:t>40​</a:t>
                      </a:r>
                      <a:endParaRPr lang="en-US" sz="1200" b="0" i="0" spc="100" baseline="0" dirty="0">
                        <a:solidFill>
                          <a:schemeClr val="accent5">
                            <a:lumMod val="50000"/>
                          </a:schemeClr>
                        </a:solidFill>
                        <a:effectLst/>
                        <a:latin typeface="Seaford" panose="020B0502030303020204" pitchFamily="34" charset="0"/>
                      </a:endParaRPr>
                    </a:p>
                  </a:txBody>
                  <a:tcPr anchor="ctr"/>
                </a:tc>
                <a:tc>
                  <a:txBody>
                    <a:bodyPr/>
                    <a:lstStyle/>
                    <a:p>
                      <a:pPr algn="ctr" rtl="0" fontAlgn="base"/>
                      <a:r>
                        <a:rPr lang="en-US" sz="1200" b="0" spc="100" baseline="0" dirty="0">
                          <a:solidFill>
                            <a:schemeClr val="accent5">
                              <a:lumMod val="50000"/>
                            </a:schemeClr>
                          </a:solidFill>
                          <a:effectLst/>
                          <a:latin typeface="Seaford" panose="020B0502030303020204" pitchFamily="34" charset="0"/>
                        </a:rPr>
                        <a:t>400​</a:t>
                      </a:r>
                      <a:endParaRPr lang="en-US" sz="1200" b="0" i="0" spc="100" baseline="0" dirty="0">
                        <a:solidFill>
                          <a:schemeClr val="accent5">
                            <a:lumMod val="50000"/>
                          </a:schemeClr>
                        </a:solidFill>
                        <a:effectLst/>
                        <a:latin typeface="Seaford" panose="020B0502030303020204" pitchFamily="34" charset="0"/>
                      </a:endParaRPr>
                    </a:p>
                  </a:txBody>
                  <a:tcPr anchor="ctr"/>
                </a:tc>
                <a:tc>
                  <a:txBody>
                    <a:bodyPr/>
                    <a:lstStyle/>
                    <a:p>
                      <a:pPr algn="ctr" rtl="0" fontAlgn="base"/>
                      <a:r>
                        <a:rPr lang="en-US" sz="1200" b="0" spc="100" baseline="0" dirty="0">
                          <a:solidFill>
                            <a:schemeClr val="accent5">
                              <a:lumMod val="50000"/>
                            </a:schemeClr>
                          </a:solidFill>
                          <a:effectLst/>
                          <a:latin typeface="Seaford" panose="020B0502030303020204" pitchFamily="34" charset="0"/>
                        </a:rPr>
                        <a:t>$40,000​</a:t>
                      </a:r>
                      <a:endParaRPr lang="en-US" sz="1200" b="0" i="0" spc="100" baseline="0" dirty="0">
                        <a:solidFill>
                          <a:schemeClr val="accent5">
                            <a:lumMod val="50000"/>
                          </a:schemeClr>
                        </a:solidFill>
                        <a:effectLst/>
                        <a:latin typeface="Seaford" panose="020B0502030303020204" pitchFamily="34" charset="0"/>
                      </a:endParaRPr>
                    </a:p>
                  </a:txBody>
                  <a:tcPr anchor="ctr"/>
                </a:tc>
                <a:tc>
                  <a:txBody>
                    <a:bodyPr/>
                    <a:lstStyle/>
                    <a:p>
                      <a:pPr algn="ctr" rtl="0" fontAlgn="base"/>
                      <a:r>
                        <a:rPr lang="en-US" sz="1200" b="0" spc="100" baseline="0" dirty="0">
                          <a:solidFill>
                            <a:schemeClr val="accent5">
                              <a:lumMod val="50000"/>
                            </a:schemeClr>
                          </a:solidFill>
                          <a:effectLst/>
                          <a:latin typeface="Seaford" panose="020B0502030303020204" pitchFamily="34" charset="0"/>
                        </a:rPr>
                        <a:t>$30,000​</a:t>
                      </a:r>
                      <a:endParaRPr lang="en-US" sz="1200" b="0" i="0" spc="100" baseline="0" dirty="0">
                        <a:solidFill>
                          <a:schemeClr val="accent5">
                            <a:lumMod val="50000"/>
                          </a:schemeClr>
                        </a:solidFill>
                        <a:effectLst/>
                        <a:latin typeface="Seaford" panose="020B0502030303020204" pitchFamily="34" charset="0"/>
                      </a:endParaRPr>
                    </a:p>
                  </a:txBody>
                  <a:tcPr anchor="ctr"/>
                </a:tc>
                <a:extLst>
                  <a:ext uri="{0D108BD9-81ED-4DB2-BD59-A6C34878D82A}">
                    <a16:rowId xmlns:a16="http://schemas.microsoft.com/office/drawing/2014/main" val="1849756459"/>
                  </a:ext>
                </a:extLst>
              </a:tr>
            </a:tbl>
          </a:graphicData>
        </a:graphic>
      </p:graphicFrame>
      <p:sp>
        <p:nvSpPr>
          <p:cNvPr id="54" name="Text Placeholder 53">
            <a:extLst>
              <a:ext uri="{FF2B5EF4-FFF2-40B4-BE49-F238E27FC236}">
                <a16:creationId xmlns:a16="http://schemas.microsoft.com/office/drawing/2014/main" id="{FFFA7450-DF50-4998-BD71-152846F72C37}"/>
              </a:ext>
            </a:extLst>
          </p:cNvPr>
          <p:cNvSpPr>
            <a:spLocks noGrp="1"/>
          </p:cNvSpPr>
          <p:nvPr>
            <p:ph type="body" sz="quarter" idx="25"/>
          </p:nvPr>
        </p:nvSpPr>
        <p:spPr>
          <a:xfrm>
            <a:off x="6785497" y="2172381"/>
            <a:ext cx="4487220" cy="448769"/>
          </a:xfrm>
        </p:spPr>
        <p:txBody>
          <a:bodyPr/>
          <a:lstStyle/>
          <a:p>
            <a:r>
              <a:rPr lang="en-US" dirty="0"/>
              <a:t>Revenue by year</a:t>
            </a:r>
          </a:p>
        </p:txBody>
      </p:sp>
      <p:graphicFrame>
        <p:nvGraphicFramePr>
          <p:cNvPr id="38" name="Content Placeholder 37" descr="Bar chart">
            <a:extLst>
              <a:ext uri="{FF2B5EF4-FFF2-40B4-BE49-F238E27FC236}">
                <a16:creationId xmlns:a16="http://schemas.microsoft.com/office/drawing/2014/main" id="{7E762047-458C-49DE-A874-30579A8004B1}"/>
              </a:ext>
            </a:extLst>
          </p:cNvPr>
          <p:cNvGraphicFramePr>
            <a:graphicFrameLocks noGrp="1"/>
          </p:cNvGraphicFramePr>
          <p:nvPr>
            <p:ph sz="quarter" idx="38"/>
            <p:extLst>
              <p:ext uri="{D42A27DB-BD31-4B8C-83A1-F6EECF244321}">
                <p14:modId xmlns:p14="http://schemas.microsoft.com/office/powerpoint/2010/main" val="4100169099"/>
              </p:ext>
            </p:extLst>
          </p:nvPr>
        </p:nvGraphicFramePr>
        <p:xfrm>
          <a:off x="6784975" y="2747963"/>
          <a:ext cx="4500563" cy="303307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990803E-0C78-48C0-B7CE-117A49422343}"/>
              </a:ext>
            </a:extLst>
          </p:cNvPr>
          <p:cNvSpPr>
            <a:spLocks noGrp="1"/>
          </p:cNvSpPr>
          <p:nvPr>
            <p:ph type="dt" sz="half" idx="10"/>
          </p:nvPr>
        </p:nvSpPr>
        <p:spPr>
          <a:xfrm>
            <a:off x="838200" y="6515753"/>
            <a:ext cx="2743200" cy="205722"/>
          </a:xfrm>
        </p:spPr>
        <p:txBody>
          <a:bodyPr/>
          <a:lstStyle/>
          <a:p>
            <a:r>
              <a:rPr lang="en-US" dirty="0"/>
              <a:t>8/03/20XX</a:t>
            </a:r>
          </a:p>
        </p:txBody>
      </p:sp>
      <p:sp>
        <p:nvSpPr>
          <p:cNvPr id="3" name="Footer Placeholder 2">
            <a:extLst>
              <a:ext uri="{FF2B5EF4-FFF2-40B4-BE49-F238E27FC236}">
                <a16:creationId xmlns:a16="http://schemas.microsoft.com/office/drawing/2014/main" id="{D2E9E152-0E00-4137-828A-59577AF8AF86}"/>
              </a:ext>
            </a:extLst>
          </p:cNvPr>
          <p:cNvSpPr>
            <a:spLocks noGrp="1"/>
          </p:cNvSpPr>
          <p:nvPr>
            <p:ph type="ftr" sz="quarter" idx="11"/>
          </p:nvPr>
        </p:nvSpPr>
        <p:spPr>
          <a:xfrm>
            <a:off x="4038600" y="6515753"/>
            <a:ext cx="4114800" cy="205722"/>
          </a:xfrm>
        </p:spPr>
        <p:txBody>
          <a:bodyPr/>
          <a:lstStyle/>
          <a:p>
            <a:r>
              <a:rPr lang="en-US" dirty="0"/>
              <a:t>PITCH DECK</a:t>
            </a:r>
          </a:p>
        </p:txBody>
      </p:sp>
      <p:sp>
        <p:nvSpPr>
          <p:cNvPr id="4" name="Slide Number Placeholder 3">
            <a:extLst>
              <a:ext uri="{FF2B5EF4-FFF2-40B4-BE49-F238E27FC236}">
                <a16:creationId xmlns:a16="http://schemas.microsoft.com/office/drawing/2014/main" id="{AD06A0A6-003A-44E1-9D66-9A511C928421}"/>
              </a:ext>
            </a:extLst>
          </p:cNvPr>
          <p:cNvSpPr>
            <a:spLocks noGrp="1"/>
          </p:cNvSpPr>
          <p:nvPr>
            <p:ph type="sldNum" sz="quarter" idx="12"/>
          </p:nvPr>
        </p:nvSpPr>
        <p:spPr>
          <a:xfrm>
            <a:off x="7887586" y="5333864"/>
            <a:ext cx="2743200" cy="205722"/>
          </a:xfrm>
        </p:spPr>
        <p:txBody>
          <a:bodyPr/>
          <a:lstStyle/>
          <a:p>
            <a:fld id="{BF860B6F-2FE3-4DE6-9496-980E987E7466}" type="slidenum">
              <a:rPr lang="en-US" smtClean="0"/>
              <a:pPr/>
              <a:t>12</a:t>
            </a:fld>
            <a:endParaRPr lang="en-US" dirty="0"/>
          </a:p>
        </p:txBody>
      </p:sp>
    </p:spTree>
    <p:extLst>
      <p:ext uri="{BB962C8B-B14F-4D97-AF65-F5344CB8AC3E}">
        <p14:creationId xmlns:p14="http://schemas.microsoft.com/office/powerpoint/2010/main" val="3999316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DA2EE157-139C-422D-88A0-3E908DC6BA04}"/>
              </a:ext>
            </a:extLst>
          </p:cNvPr>
          <p:cNvSpPr>
            <a:spLocks noGrp="1"/>
          </p:cNvSpPr>
          <p:nvPr>
            <p:ph type="title"/>
          </p:nvPr>
        </p:nvSpPr>
        <p:spPr>
          <a:xfrm rot="5400000">
            <a:off x="8333552" y="3930709"/>
            <a:ext cx="3975244" cy="996551"/>
          </a:xfrm>
        </p:spPr>
        <p:txBody>
          <a:bodyPr/>
          <a:lstStyle/>
          <a:p>
            <a:r>
              <a:rPr lang="en-US" dirty="0"/>
              <a:t>Financials</a:t>
            </a:r>
          </a:p>
        </p:txBody>
      </p:sp>
      <p:graphicFrame>
        <p:nvGraphicFramePr>
          <p:cNvPr id="5" name="Table 4">
            <a:extLst>
              <a:ext uri="{FF2B5EF4-FFF2-40B4-BE49-F238E27FC236}">
                <a16:creationId xmlns:a16="http://schemas.microsoft.com/office/drawing/2014/main" id="{40EC84A2-A604-4E08-ACCD-4FB04FBD076F}"/>
              </a:ext>
            </a:extLst>
          </p:cNvPr>
          <p:cNvGraphicFramePr>
            <a:graphicFrameLocks noGrp="1"/>
          </p:cNvGraphicFramePr>
          <p:nvPr>
            <p:extLst>
              <p:ext uri="{D42A27DB-BD31-4B8C-83A1-F6EECF244321}">
                <p14:modId xmlns:p14="http://schemas.microsoft.com/office/powerpoint/2010/main" val="211688573"/>
              </p:ext>
            </p:extLst>
          </p:nvPr>
        </p:nvGraphicFramePr>
        <p:xfrm>
          <a:off x="933255" y="466725"/>
          <a:ext cx="7503028" cy="5924551"/>
        </p:xfrm>
        <a:graphic>
          <a:graphicData uri="http://schemas.openxmlformats.org/drawingml/2006/table">
            <a:tbl>
              <a:tblPr firstRow="1" bandRow="1">
                <a:tableStyleId>{1E171933-4619-4E11-9A3F-F7608DF75F80}</a:tableStyleId>
              </a:tblPr>
              <a:tblGrid>
                <a:gridCol w="2423757">
                  <a:extLst>
                    <a:ext uri="{9D8B030D-6E8A-4147-A177-3AD203B41FA5}">
                      <a16:colId xmlns:a16="http://schemas.microsoft.com/office/drawing/2014/main" val="1517755082"/>
                    </a:ext>
                  </a:extLst>
                </a:gridCol>
                <a:gridCol w="1535369">
                  <a:extLst>
                    <a:ext uri="{9D8B030D-6E8A-4147-A177-3AD203B41FA5}">
                      <a16:colId xmlns:a16="http://schemas.microsoft.com/office/drawing/2014/main" val="2446386500"/>
                    </a:ext>
                  </a:extLst>
                </a:gridCol>
                <a:gridCol w="1545026">
                  <a:extLst>
                    <a:ext uri="{9D8B030D-6E8A-4147-A177-3AD203B41FA5}">
                      <a16:colId xmlns:a16="http://schemas.microsoft.com/office/drawing/2014/main" val="3308918160"/>
                    </a:ext>
                  </a:extLst>
                </a:gridCol>
                <a:gridCol w="1390523">
                  <a:extLst>
                    <a:ext uri="{9D8B030D-6E8A-4147-A177-3AD203B41FA5}">
                      <a16:colId xmlns:a16="http://schemas.microsoft.com/office/drawing/2014/main" val="1854486728"/>
                    </a:ext>
                  </a:extLst>
                </a:gridCol>
                <a:gridCol w="608353">
                  <a:extLst>
                    <a:ext uri="{9D8B030D-6E8A-4147-A177-3AD203B41FA5}">
                      <a16:colId xmlns:a16="http://schemas.microsoft.com/office/drawing/2014/main" val="1808496511"/>
                    </a:ext>
                  </a:extLst>
                </a:gridCol>
              </a:tblGrid>
              <a:tr h="517162">
                <a:tc>
                  <a:txBody>
                    <a:bodyPr/>
                    <a:lstStyle/>
                    <a:p>
                      <a:pPr algn="r"/>
                      <a:endParaRPr lang="en-US" sz="1800" cap="all" spc="400" baseline="0" dirty="0">
                        <a:solidFill>
                          <a:schemeClr val="accent6"/>
                        </a:solidFill>
                        <a:latin typeface="+mj-lt"/>
                      </a:endParaRPr>
                    </a:p>
                  </a:txBody>
                  <a:tcPr anchor="ctr"/>
                </a:tc>
                <a:tc>
                  <a:txBody>
                    <a:bodyPr/>
                    <a:lstStyle/>
                    <a:p>
                      <a:pPr algn="r"/>
                      <a:r>
                        <a:rPr lang="en-US" sz="1400" b="0" cap="all" spc="200" baseline="0" dirty="0">
                          <a:solidFill>
                            <a:schemeClr val="bg1"/>
                          </a:solidFill>
                          <a:latin typeface="+mj-lt"/>
                        </a:rPr>
                        <a:t>Year 1</a:t>
                      </a:r>
                    </a:p>
                  </a:txBody>
                  <a:tcPr anchor="ctr">
                    <a:solidFill>
                      <a:schemeClr val="accent4"/>
                    </a:solidFill>
                  </a:tcPr>
                </a:tc>
                <a:tc>
                  <a:txBody>
                    <a:bodyPr/>
                    <a:lstStyle/>
                    <a:p>
                      <a:pPr algn="r"/>
                      <a:r>
                        <a:rPr lang="en-US" sz="1400" b="0" cap="all" spc="200" baseline="0" dirty="0">
                          <a:solidFill>
                            <a:schemeClr val="bg1"/>
                          </a:solidFill>
                          <a:latin typeface="+mj-lt"/>
                        </a:rPr>
                        <a:t>Year 2</a:t>
                      </a:r>
                    </a:p>
                  </a:txBody>
                  <a:tcPr anchor="ctr"/>
                </a:tc>
                <a:tc>
                  <a:txBody>
                    <a:bodyPr/>
                    <a:lstStyle/>
                    <a:p>
                      <a:pPr algn="r"/>
                      <a:r>
                        <a:rPr lang="en-US" sz="1400" b="0" cap="all" spc="200" baseline="0" dirty="0">
                          <a:solidFill>
                            <a:schemeClr val="bg1"/>
                          </a:solidFill>
                          <a:latin typeface="+mj-lt"/>
                        </a:rPr>
                        <a:t>year 3</a:t>
                      </a:r>
                    </a:p>
                  </a:txBody>
                  <a:tcPr anchor="ctr"/>
                </a:tc>
                <a:tc>
                  <a:txBody>
                    <a:bodyPr/>
                    <a:lstStyle/>
                    <a:p>
                      <a:pPr algn="r"/>
                      <a:endParaRPr lang="en-US" sz="1400" b="0" cap="all" spc="400" baseline="0" dirty="0">
                        <a:solidFill>
                          <a:schemeClr val="bg1"/>
                        </a:solidFill>
                        <a:latin typeface="+mj-lt"/>
                      </a:endParaRPr>
                    </a:p>
                  </a:txBody>
                  <a:tcPr anchor="ctr"/>
                </a:tc>
                <a:extLst>
                  <a:ext uri="{0D108BD9-81ED-4DB2-BD59-A6C34878D82A}">
                    <a16:rowId xmlns:a16="http://schemas.microsoft.com/office/drawing/2014/main" val="3100351803"/>
                  </a:ext>
                </a:extLst>
              </a:tr>
              <a:tr h="445541">
                <a:tc>
                  <a:txBody>
                    <a:bodyPr/>
                    <a:lstStyle/>
                    <a:p>
                      <a:pPr algn="l" rtl="0" fontAlgn="base"/>
                      <a:r>
                        <a:rPr lang="en-US" sz="1200" b="0" u="none" strike="noStrike" dirty="0">
                          <a:solidFill>
                            <a:schemeClr val="accent5">
                              <a:lumMod val="50000"/>
                            </a:schemeClr>
                          </a:solidFill>
                          <a:effectLst/>
                          <a:latin typeface="Seaford" panose="020B0502030303020204" pitchFamily="34" charset="0"/>
                        </a:rPr>
                        <a:t>Income</a:t>
                      </a:r>
                      <a:endParaRPr lang="en-US" sz="1200" b="0" i="0" dirty="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l" rtl="0" fontAlgn="auto"/>
                      <a:r>
                        <a:rPr lang="en-US" sz="1200" b="0" u="none" strike="noStrike" dirty="0">
                          <a:solidFill>
                            <a:schemeClr val="accent5">
                              <a:lumMod val="50000"/>
                            </a:schemeClr>
                          </a:solidFill>
                          <a:effectLst/>
                          <a:latin typeface="Seaford" panose="020B0502030303020204" pitchFamily="34" charset="0"/>
                        </a:rPr>
                        <a:t>​</a:t>
                      </a:r>
                      <a:endParaRPr lang="en-US" sz="1200" b="0" i="0" u="none" strike="noStrike" dirty="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l" rtl="0" fontAlgn="auto"/>
                      <a:r>
                        <a:rPr lang="en-US" sz="1200" b="0" u="none" strike="noStrike" dirty="0">
                          <a:solidFill>
                            <a:schemeClr val="accent5">
                              <a:lumMod val="50000"/>
                            </a:schemeClr>
                          </a:solidFill>
                          <a:effectLst/>
                          <a:latin typeface="Seaford" panose="020B0502030303020204" pitchFamily="34" charset="0"/>
                        </a:rPr>
                        <a:t>​</a:t>
                      </a:r>
                      <a:endParaRPr lang="en-US" sz="1200" b="0" i="0" u="none" strike="noStrike" dirty="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l" rtl="0" fontAlgn="auto"/>
                      <a:r>
                        <a:rPr lang="en-US" sz="1200" b="0" u="none" strike="noStrike" dirty="0">
                          <a:solidFill>
                            <a:schemeClr val="accent5">
                              <a:lumMod val="50000"/>
                            </a:schemeClr>
                          </a:solidFill>
                          <a:effectLst/>
                          <a:latin typeface="Seaford" panose="020B0502030303020204" pitchFamily="34" charset="0"/>
                        </a:rPr>
                        <a:t>​</a:t>
                      </a:r>
                      <a:endParaRPr lang="en-US" sz="1200" b="0" i="0" u="none" strike="noStrike" dirty="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r" rtl="0" fontAlgn="auto"/>
                      <a:r>
                        <a:rPr lang="en-US" sz="1200" b="0" u="none" strike="noStrike" dirty="0">
                          <a:solidFill>
                            <a:schemeClr val="accent5">
                              <a:lumMod val="50000"/>
                            </a:schemeClr>
                          </a:solidFill>
                          <a:effectLst/>
                          <a:latin typeface="Seaford" panose="020B0502030303020204" pitchFamily="34" charset="0"/>
                        </a:rPr>
                        <a:t>​</a:t>
                      </a:r>
                      <a:endParaRPr lang="en-US" sz="1200" b="0" i="0" u="none" strike="noStrike" dirty="0">
                        <a:solidFill>
                          <a:schemeClr val="accent5">
                            <a:lumMod val="50000"/>
                          </a:schemeClr>
                        </a:solidFill>
                        <a:effectLst/>
                        <a:latin typeface="Seaford" panose="020B0502030303020204" pitchFamily="34" charset="0"/>
                      </a:endParaRPr>
                    </a:p>
                  </a:txBody>
                  <a:tcPr anchor="ctr">
                    <a:solidFill>
                      <a:schemeClr val="bg1">
                        <a:lumMod val="95000"/>
                      </a:schemeClr>
                    </a:solidFill>
                  </a:tcPr>
                </a:tc>
                <a:extLst>
                  <a:ext uri="{0D108BD9-81ED-4DB2-BD59-A6C34878D82A}">
                    <a16:rowId xmlns:a16="http://schemas.microsoft.com/office/drawing/2014/main" val="559996714"/>
                  </a:ext>
                </a:extLst>
              </a:tr>
              <a:tr h="445541">
                <a:tc>
                  <a:txBody>
                    <a:bodyPr/>
                    <a:lstStyle/>
                    <a:p>
                      <a:pPr algn="l" rtl="0" fontAlgn="base">
                        <a:buFont typeface="Arial" panose="020B0604020202020204" pitchFamily="34" charset="0"/>
                        <a:buNone/>
                      </a:pPr>
                      <a:r>
                        <a:rPr lang="en-US" sz="1200" b="0" u="none" strike="noStrike" dirty="0">
                          <a:solidFill>
                            <a:schemeClr val="accent5">
                              <a:lumMod val="50000"/>
                            </a:schemeClr>
                          </a:solidFill>
                          <a:effectLst/>
                          <a:latin typeface="Seaford" panose="020B0502030303020204" pitchFamily="34" charset="0"/>
                        </a:rPr>
                        <a:t>   Users</a:t>
                      </a:r>
                      <a:endParaRPr lang="en-US" sz="1200" b="0" i="0" dirty="0">
                        <a:solidFill>
                          <a:schemeClr val="accent5">
                            <a:lumMod val="50000"/>
                          </a:schemeClr>
                        </a:solidFill>
                        <a:effectLst/>
                        <a:latin typeface="Seaford" panose="020B0502030303020204" pitchFamily="34" charset="0"/>
                      </a:endParaRPr>
                    </a:p>
                  </a:txBody>
                  <a:tcPr anchor="ctr"/>
                </a:tc>
                <a:tc>
                  <a:txBody>
                    <a:bodyPr/>
                    <a:lstStyle/>
                    <a:p>
                      <a:pPr algn="r" rtl="0" fontAlgn="base"/>
                      <a:r>
                        <a:rPr lang="en-US" sz="1200" b="0" u="none" strike="noStrike" dirty="0">
                          <a:solidFill>
                            <a:schemeClr val="accent5">
                              <a:lumMod val="50000"/>
                            </a:schemeClr>
                          </a:solidFill>
                          <a:effectLst/>
                          <a:latin typeface="Seaford" panose="020B0502030303020204" pitchFamily="34" charset="0"/>
                        </a:rPr>
                        <a:t>50,000</a:t>
                      </a:r>
                      <a:r>
                        <a:rPr lang="en-US" sz="1200" b="0" dirty="0">
                          <a:solidFill>
                            <a:schemeClr val="accent5">
                              <a:lumMod val="50000"/>
                            </a:schemeClr>
                          </a:solidFill>
                          <a:effectLst/>
                          <a:latin typeface="Seaford" panose="020B0502030303020204" pitchFamily="34" charset="0"/>
                        </a:rPr>
                        <a:t>​</a:t>
                      </a:r>
                      <a:endParaRPr lang="en-US" sz="1200" b="0" i="0" dirty="0">
                        <a:solidFill>
                          <a:schemeClr val="accent5">
                            <a:lumMod val="50000"/>
                          </a:schemeClr>
                        </a:solidFill>
                        <a:effectLst/>
                        <a:latin typeface="Seaford" panose="020B0502030303020204" pitchFamily="34" charset="0"/>
                      </a:endParaRPr>
                    </a:p>
                  </a:txBody>
                  <a:tcPr anchor="ctr"/>
                </a:tc>
                <a:tc>
                  <a:txBody>
                    <a:bodyPr/>
                    <a:lstStyle/>
                    <a:p>
                      <a:pPr algn="r" rtl="0" fontAlgn="base"/>
                      <a:r>
                        <a:rPr lang="en-US" sz="1200" b="0" u="none" strike="noStrike" dirty="0">
                          <a:solidFill>
                            <a:schemeClr val="accent5">
                              <a:lumMod val="50000"/>
                            </a:schemeClr>
                          </a:solidFill>
                          <a:effectLst/>
                          <a:latin typeface="Seaford" panose="020B0502030303020204" pitchFamily="34" charset="0"/>
                        </a:rPr>
                        <a:t>400,000</a:t>
                      </a:r>
                      <a:r>
                        <a:rPr lang="en-US" sz="1200" b="0" dirty="0">
                          <a:solidFill>
                            <a:schemeClr val="accent5">
                              <a:lumMod val="50000"/>
                            </a:schemeClr>
                          </a:solidFill>
                          <a:effectLst/>
                          <a:latin typeface="Seaford" panose="020B0502030303020204" pitchFamily="34" charset="0"/>
                        </a:rPr>
                        <a:t>​</a:t>
                      </a:r>
                      <a:endParaRPr lang="en-US" sz="1200" b="0" i="0" dirty="0">
                        <a:solidFill>
                          <a:schemeClr val="accent5">
                            <a:lumMod val="50000"/>
                          </a:schemeClr>
                        </a:solidFill>
                        <a:effectLst/>
                        <a:latin typeface="Seaford" panose="020B0502030303020204" pitchFamily="34" charset="0"/>
                      </a:endParaRPr>
                    </a:p>
                  </a:txBody>
                  <a:tcPr anchor="ctr"/>
                </a:tc>
                <a:tc>
                  <a:txBody>
                    <a:bodyPr/>
                    <a:lstStyle/>
                    <a:p>
                      <a:pPr algn="r" rtl="0" fontAlgn="base"/>
                      <a:r>
                        <a:rPr lang="en-US" sz="1200" b="0" u="none" strike="noStrike" dirty="0">
                          <a:solidFill>
                            <a:schemeClr val="accent5">
                              <a:lumMod val="50000"/>
                            </a:schemeClr>
                          </a:solidFill>
                          <a:effectLst/>
                          <a:latin typeface="Seaford" panose="020B0502030303020204" pitchFamily="34" charset="0"/>
                        </a:rPr>
                        <a:t>1,600,000</a:t>
                      </a:r>
                      <a:r>
                        <a:rPr lang="en-US" sz="1200" b="0" dirty="0">
                          <a:solidFill>
                            <a:schemeClr val="accent5">
                              <a:lumMod val="50000"/>
                            </a:schemeClr>
                          </a:solidFill>
                          <a:effectLst/>
                          <a:latin typeface="Seaford" panose="020B0502030303020204" pitchFamily="34" charset="0"/>
                        </a:rPr>
                        <a:t>​</a:t>
                      </a:r>
                      <a:endParaRPr lang="en-US" sz="1200" b="0" i="0" dirty="0">
                        <a:solidFill>
                          <a:schemeClr val="accent5">
                            <a:lumMod val="50000"/>
                          </a:schemeClr>
                        </a:solidFill>
                        <a:effectLst/>
                        <a:latin typeface="Seaford" panose="020B0502030303020204" pitchFamily="34" charset="0"/>
                      </a:endParaRPr>
                    </a:p>
                  </a:txBody>
                  <a:tcPr anchor="ctr"/>
                </a:tc>
                <a:tc>
                  <a:txBody>
                    <a:bodyPr/>
                    <a:lstStyle/>
                    <a:p>
                      <a:pPr algn="r" rtl="0" fontAlgn="auto"/>
                      <a:r>
                        <a:rPr lang="en-US" sz="1200" b="0" u="none" strike="noStrike" dirty="0">
                          <a:solidFill>
                            <a:schemeClr val="accent5">
                              <a:lumMod val="50000"/>
                            </a:schemeClr>
                          </a:solidFill>
                          <a:effectLst/>
                          <a:latin typeface="Seaford" panose="020B0502030303020204" pitchFamily="34" charset="0"/>
                        </a:rPr>
                        <a:t>​</a:t>
                      </a:r>
                      <a:endParaRPr lang="en-US" sz="1200" b="0" i="0" u="none" strike="noStrike" dirty="0">
                        <a:solidFill>
                          <a:schemeClr val="accent5">
                            <a:lumMod val="50000"/>
                          </a:schemeClr>
                        </a:solidFill>
                        <a:effectLst/>
                        <a:latin typeface="Seaford" panose="020B0502030303020204" pitchFamily="34" charset="0"/>
                      </a:endParaRPr>
                    </a:p>
                  </a:txBody>
                  <a:tcPr anchor="ctr"/>
                </a:tc>
                <a:extLst>
                  <a:ext uri="{0D108BD9-81ED-4DB2-BD59-A6C34878D82A}">
                    <a16:rowId xmlns:a16="http://schemas.microsoft.com/office/drawing/2014/main" val="2801628125"/>
                  </a:ext>
                </a:extLst>
              </a:tr>
              <a:tr h="448067">
                <a:tc>
                  <a:txBody>
                    <a:bodyPr/>
                    <a:lstStyle/>
                    <a:p>
                      <a:pPr algn="l" rtl="0" fontAlgn="base">
                        <a:buFont typeface="Arial" panose="020B0604020202020204" pitchFamily="34" charset="0"/>
                        <a:buNone/>
                      </a:pPr>
                      <a:r>
                        <a:rPr lang="en-US" sz="1200" b="0" u="none" strike="noStrike" dirty="0">
                          <a:solidFill>
                            <a:schemeClr val="accent5">
                              <a:lumMod val="50000"/>
                            </a:schemeClr>
                          </a:solidFill>
                          <a:effectLst/>
                          <a:latin typeface="Seaford" panose="020B0502030303020204" pitchFamily="34" charset="0"/>
                        </a:rPr>
                        <a:t>   Sales</a:t>
                      </a:r>
                      <a:endParaRPr lang="en-US" sz="1200" b="0" i="0" dirty="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r" rtl="0" fontAlgn="base"/>
                      <a:r>
                        <a:rPr lang="en-US" sz="1200" b="0" u="none" strike="noStrike" dirty="0">
                          <a:solidFill>
                            <a:schemeClr val="accent5">
                              <a:lumMod val="50000"/>
                            </a:schemeClr>
                          </a:solidFill>
                          <a:effectLst/>
                          <a:latin typeface="Seaford" panose="020B0502030303020204" pitchFamily="34" charset="0"/>
                        </a:rPr>
                        <a:t>500,000</a:t>
                      </a:r>
                      <a:r>
                        <a:rPr lang="en-US" sz="1200" b="0" dirty="0">
                          <a:solidFill>
                            <a:schemeClr val="accent5">
                              <a:lumMod val="50000"/>
                            </a:schemeClr>
                          </a:solidFill>
                          <a:effectLst/>
                          <a:latin typeface="Seaford" panose="020B0502030303020204" pitchFamily="34" charset="0"/>
                        </a:rPr>
                        <a:t>​</a:t>
                      </a:r>
                      <a:endParaRPr lang="en-US" sz="1200" b="0" i="0" dirty="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r" rtl="0" fontAlgn="base"/>
                      <a:r>
                        <a:rPr lang="en-US" sz="1200" b="0" u="none" strike="noStrike" dirty="0">
                          <a:solidFill>
                            <a:schemeClr val="accent5">
                              <a:lumMod val="50000"/>
                            </a:schemeClr>
                          </a:solidFill>
                          <a:effectLst/>
                          <a:latin typeface="Seaford" panose="020B0502030303020204" pitchFamily="34" charset="0"/>
                        </a:rPr>
                        <a:t>4,000,000</a:t>
                      </a:r>
                      <a:r>
                        <a:rPr lang="en-US" sz="1200" b="0" dirty="0">
                          <a:solidFill>
                            <a:schemeClr val="accent5">
                              <a:lumMod val="50000"/>
                            </a:schemeClr>
                          </a:solidFill>
                          <a:effectLst/>
                          <a:latin typeface="Seaford" panose="020B0502030303020204" pitchFamily="34" charset="0"/>
                        </a:rPr>
                        <a:t>​</a:t>
                      </a:r>
                      <a:endParaRPr lang="en-US" sz="1200" b="0" i="0" dirty="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r" rtl="0" fontAlgn="base"/>
                      <a:r>
                        <a:rPr lang="en-US" sz="1200" b="0" u="none" strike="noStrike" dirty="0">
                          <a:solidFill>
                            <a:schemeClr val="accent5">
                              <a:lumMod val="50000"/>
                            </a:schemeClr>
                          </a:solidFill>
                          <a:effectLst/>
                          <a:latin typeface="Seaford" panose="020B0502030303020204" pitchFamily="34" charset="0"/>
                        </a:rPr>
                        <a:t>16,000,000</a:t>
                      </a:r>
                      <a:r>
                        <a:rPr lang="en-US" sz="1200" b="0" dirty="0">
                          <a:solidFill>
                            <a:schemeClr val="accent5">
                              <a:lumMod val="50000"/>
                            </a:schemeClr>
                          </a:solidFill>
                          <a:effectLst/>
                          <a:latin typeface="Seaford" panose="020B0502030303020204" pitchFamily="34" charset="0"/>
                        </a:rPr>
                        <a:t>​</a:t>
                      </a:r>
                      <a:endParaRPr lang="en-US" sz="1200" b="0" i="0" dirty="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r" rtl="0" fontAlgn="auto"/>
                      <a:r>
                        <a:rPr lang="en-US" sz="1200" b="0" u="none" strike="noStrike" dirty="0">
                          <a:solidFill>
                            <a:schemeClr val="accent5">
                              <a:lumMod val="50000"/>
                            </a:schemeClr>
                          </a:solidFill>
                          <a:effectLst/>
                          <a:latin typeface="Seaford" panose="020B0502030303020204" pitchFamily="34" charset="0"/>
                        </a:rPr>
                        <a:t>​</a:t>
                      </a:r>
                      <a:endParaRPr lang="en-US" sz="1200" b="0" i="0" u="none" strike="noStrike" dirty="0">
                        <a:solidFill>
                          <a:schemeClr val="accent5">
                            <a:lumMod val="50000"/>
                          </a:schemeClr>
                        </a:solidFill>
                        <a:effectLst/>
                        <a:latin typeface="Seaford" panose="020B0502030303020204" pitchFamily="34" charset="0"/>
                      </a:endParaRPr>
                    </a:p>
                  </a:txBody>
                  <a:tcPr anchor="ctr">
                    <a:solidFill>
                      <a:schemeClr val="bg1">
                        <a:lumMod val="95000"/>
                      </a:schemeClr>
                    </a:solidFill>
                  </a:tcPr>
                </a:tc>
                <a:extLst>
                  <a:ext uri="{0D108BD9-81ED-4DB2-BD59-A6C34878D82A}">
                    <a16:rowId xmlns:a16="http://schemas.microsoft.com/office/drawing/2014/main" val="3635382780"/>
                  </a:ext>
                </a:extLst>
              </a:tr>
              <a:tr h="448065">
                <a:tc>
                  <a:txBody>
                    <a:bodyPr/>
                    <a:lstStyle/>
                    <a:p>
                      <a:pPr algn="l" rtl="0" fontAlgn="base">
                        <a:buFont typeface="Arial" panose="020B0604020202020204" pitchFamily="34" charset="0"/>
                        <a:buNone/>
                      </a:pPr>
                      <a:r>
                        <a:rPr lang="en-US" sz="1200" b="0" u="none" strike="noStrike" dirty="0">
                          <a:solidFill>
                            <a:schemeClr val="accent5">
                              <a:lumMod val="50000"/>
                            </a:schemeClr>
                          </a:solidFill>
                          <a:effectLst/>
                          <a:latin typeface="Seaford" panose="020B0502030303020204" pitchFamily="34" charset="0"/>
                        </a:rPr>
                        <a:t>   Average price per sale</a:t>
                      </a:r>
                      <a:r>
                        <a:rPr lang="en-US" sz="1200" b="0" dirty="0">
                          <a:solidFill>
                            <a:schemeClr val="accent5">
                              <a:lumMod val="50000"/>
                            </a:schemeClr>
                          </a:solidFill>
                          <a:effectLst/>
                          <a:latin typeface="Seaford" panose="020B0502030303020204" pitchFamily="34" charset="0"/>
                        </a:rPr>
                        <a:t>​</a:t>
                      </a:r>
                      <a:endParaRPr lang="en-US" sz="1200" b="0" i="0" dirty="0">
                        <a:solidFill>
                          <a:schemeClr val="accent5">
                            <a:lumMod val="50000"/>
                          </a:schemeClr>
                        </a:solidFill>
                        <a:effectLst/>
                        <a:latin typeface="Seaford" panose="020B0502030303020204" pitchFamily="34" charset="0"/>
                      </a:endParaRPr>
                    </a:p>
                  </a:txBody>
                  <a:tcPr anchor="ctr"/>
                </a:tc>
                <a:tc>
                  <a:txBody>
                    <a:bodyPr/>
                    <a:lstStyle/>
                    <a:p>
                      <a:pPr algn="r" rtl="0" fontAlgn="base"/>
                      <a:r>
                        <a:rPr lang="en-US" sz="1200" b="0" u="none" strike="noStrike" dirty="0">
                          <a:solidFill>
                            <a:schemeClr val="accent5">
                              <a:lumMod val="50000"/>
                            </a:schemeClr>
                          </a:solidFill>
                          <a:effectLst/>
                          <a:latin typeface="Seaford" panose="020B0502030303020204" pitchFamily="34" charset="0"/>
                        </a:rPr>
                        <a:t>75</a:t>
                      </a:r>
                      <a:r>
                        <a:rPr lang="en-US" sz="1200" b="0" dirty="0">
                          <a:solidFill>
                            <a:schemeClr val="accent5">
                              <a:lumMod val="50000"/>
                            </a:schemeClr>
                          </a:solidFill>
                          <a:effectLst/>
                          <a:latin typeface="Seaford" panose="020B0502030303020204" pitchFamily="34" charset="0"/>
                        </a:rPr>
                        <a:t>​</a:t>
                      </a:r>
                      <a:endParaRPr lang="en-US" sz="1200" b="0" i="0" dirty="0">
                        <a:solidFill>
                          <a:schemeClr val="accent5">
                            <a:lumMod val="50000"/>
                          </a:schemeClr>
                        </a:solidFill>
                        <a:effectLst/>
                        <a:latin typeface="Seaford" panose="020B0502030303020204" pitchFamily="34" charset="0"/>
                      </a:endParaRPr>
                    </a:p>
                  </a:txBody>
                  <a:tcPr anchor="ctr"/>
                </a:tc>
                <a:tc>
                  <a:txBody>
                    <a:bodyPr/>
                    <a:lstStyle/>
                    <a:p>
                      <a:pPr algn="r" rtl="0" fontAlgn="base"/>
                      <a:r>
                        <a:rPr lang="en-US" sz="1200" b="0" u="none" strike="noStrike" dirty="0">
                          <a:solidFill>
                            <a:schemeClr val="accent5">
                              <a:lumMod val="50000"/>
                            </a:schemeClr>
                          </a:solidFill>
                          <a:effectLst/>
                          <a:latin typeface="Seaford" panose="020B0502030303020204" pitchFamily="34" charset="0"/>
                        </a:rPr>
                        <a:t>80</a:t>
                      </a:r>
                      <a:r>
                        <a:rPr lang="en-US" sz="1200" b="0" dirty="0">
                          <a:solidFill>
                            <a:schemeClr val="accent5">
                              <a:lumMod val="50000"/>
                            </a:schemeClr>
                          </a:solidFill>
                          <a:effectLst/>
                          <a:latin typeface="Seaford" panose="020B0502030303020204" pitchFamily="34" charset="0"/>
                        </a:rPr>
                        <a:t>​</a:t>
                      </a:r>
                      <a:endParaRPr lang="en-US" sz="1200" b="0" i="0" dirty="0">
                        <a:solidFill>
                          <a:schemeClr val="accent5">
                            <a:lumMod val="50000"/>
                          </a:schemeClr>
                        </a:solidFill>
                        <a:effectLst/>
                        <a:latin typeface="Seaford" panose="020B0502030303020204" pitchFamily="34" charset="0"/>
                      </a:endParaRPr>
                    </a:p>
                  </a:txBody>
                  <a:tcPr anchor="ctr"/>
                </a:tc>
                <a:tc>
                  <a:txBody>
                    <a:bodyPr/>
                    <a:lstStyle/>
                    <a:p>
                      <a:pPr algn="r" rtl="0" fontAlgn="base"/>
                      <a:r>
                        <a:rPr lang="en-US" sz="1200" b="0" u="none" strike="noStrike" dirty="0">
                          <a:solidFill>
                            <a:schemeClr val="accent5">
                              <a:lumMod val="50000"/>
                            </a:schemeClr>
                          </a:solidFill>
                          <a:effectLst/>
                          <a:latin typeface="Seaford" panose="020B0502030303020204" pitchFamily="34" charset="0"/>
                        </a:rPr>
                        <a:t>90</a:t>
                      </a:r>
                      <a:r>
                        <a:rPr lang="en-US" sz="1200" b="0" dirty="0">
                          <a:solidFill>
                            <a:schemeClr val="accent5">
                              <a:lumMod val="50000"/>
                            </a:schemeClr>
                          </a:solidFill>
                          <a:effectLst/>
                          <a:latin typeface="Seaford" panose="020B0502030303020204" pitchFamily="34" charset="0"/>
                        </a:rPr>
                        <a:t>​</a:t>
                      </a:r>
                      <a:endParaRPr lang="en-US" sz="1200" b="0" i="0" dirty="0">
                        <a:solidFill>
                          <a:schemeClr val="accent5">
                            <a:lumMod val="50000"/>
                          </a:schemeClr>
                        </a:solidFill>
                        <a:effectLst/>
                        <a:latin typeface="Seaford" panose="020B0502030303020204" pitchFamily="34" charset="0"/>
                      </a:endParaRPr>
                    </a:p>
                  </a:txBody>
                  <a:tcPr anchor="ctr"/>
                </a:tc>
                <a:tc>
                  <a:txBody>
                    <a:bodyPr/>
                    <a:lstStyle/>
                    <a:p>
                      <a:pPr algn="r" rtl="0" fontAlgn="auto"/>
                      <a:r>
                        <a:rPr lang="en-US" sz="1200" b="0" u="none" strike="noStrike" dirty="0">
                          <a:solidFill>
                            <a:schemeClr val="accent5">
                              <a:lumMod val="50000"/>
                            </a:schemeClr>
                          </a:solidFill>
                          <a:effectLst/>
                          <a:latin typeface="Seaford" panose="020B0502030303020204" pitchFamily="34" charset="0"/>
                        </a:rPr>
                        <a:t>​</a:t>
                      </a:r>
                      <a:endParaRPr lang="en-US" sz="1200" b="0" i="0" u="none" strike="noStrike" dirty="0">
                        <a:solidFill>
                          <a:schemeClr val="accent5">
                            <a:lumMod val="50000"/>
                          </a:schemeClr>
                        </a:solidFill>
                        <a:effectLst/>
                        <a:latin typeface="Seaford" panose="020B0502030303020204" pitchFamily="34" charset="0"/>
                      </a:endParaRPr>
                    </a:p>
                  </a:txBody>
                  <a:tcPr anchor="ctr"/>
                </a:tc>
                <a:extLst>
                  <a:ext uri="{0D108BD9-81ED-4DB2-BD59-A6C34878D82A}">
                    <a16:rowId xmlns:a16="http://schemas.microsoft.com/office/drawing/2014/main" val="2282084003"/>
                  </a:ext>
                </a:extLst>
              </a:tr>
              <a:tr h="448067">
                <a:tc>
                  <a:txBody>
                    <a:bodyPr/>
                    <a:lstStyle/>
                    <a:p>
                      <a:pPr algn="l" rtl="0" fontAlgn="base">
                        <a:buFont typeface="Arial" panose="020B0604020202020204" pitchFamily="34" charset="0"/>
                        <a:buNone/>
                      </a:pPr>
                      <a:r>
                        <a:rPr lang="en-US" sz="1200" b="0" u="none" strike="noStrike" dirty="0">
                          <a:solidFill>
                            <a:schemeClr val="accent5">
                              <a:lumMod val="50000"/>
                            </a:schemeClr>
                          </a:solidFill>
                          <a:effectLst/>
                          <a:latin typeface="Seaford" panose="020B0502030303020204" pitchFamily="34" charset="0"/>
                        </a:rPr>
                        <a:t>   Revenue @15%</a:t>
                      </a:r>
                      <a:endParaRPr lang="en-US" sz="1200" b="0" i="0" dirty="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r" rtl="0" fontAlgn="base"/>
                      <a:r>
                        <a:rPr lang="en-US" sz="1200" b="0" u="none" strike="noStrike" dirty="0">
                          <a:solidFill>
                            <a:schemeClr val="accent5">
                              <a:lumMod val="50000"/>
                            </a:schemeClr>
                          </a:solidFill>
                          <a:effectLst/>
                          <a:latin typeface="Seaford" panose="020B0502030303020204" pitchFamily="34" charset="0"/>
                        </a:rPr>
                        <a:t>5,625,000</a:t>
                      </a:r>
                      <a:r>
                        <a:rPr lang="en-US" sz="1200" b="0" dirty="0">
                          <a:solidFill>
                            <a:schemeClr val="accent5">
                              <a:lumMod val="50000"/>
                            </a:schemeClr>
                          </a:solidFill>
                          <a:effectLst/>
                          <a:latin typeface="Seaford" panose="020B0502030303020204" pitchFamily="34" charset="0"/>
                        </a:rPr>
                        <a:t>​</a:t>
                      </a:r>
                      <a:endParaRPr lang="en-US" sz="1200" b="0" i="0" dirty="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r" rtl="0" fontAlgn="base"/>
                      <a:r>
                        <a:rPr lang="en-US" sz="1200" b="0" u="none" strike="noStrike" dirty="0">
                          <a:solidFill>
                            <a:schemeClr val="accent5">
                              <a:lumMod val="50000"/>
                            </a:schemeClr>
                          </a:solidFill>
                          <a:effectLst/>
                          <a:latin typeface="Seaford" panose="020B0502030303020204" pitchFamily="34" charset="0"/>
                        </a:rPr>
                        <a:t>48,000,000</a:t>
                      </a:r>
                      <a:r>
                        <a:rPr lang="en-US" sz="1200" b="0" dirty="0">
                          <a:solidFill>
                            <a:schemeClr val="accent5">
                              <a:lumMod val="50000"/>
                            </a:schemeClr>
                          </a:solidFill>
                          <a:effectLst/>
                          <a:latin typeface="Seaford" panose="020B0502030303020204" pitchFamily="34" charset="0"/>
                        </a:rPr>
                        <a:t>​</a:t>
                      </a:r>
                      <a:endParaRPr lang="en-US" sz="1200" b="0" i="0" dirty="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r" rtl="0" fontAlgn="base"/>
                      <a:r>
                        <a:rPr lang="en-US" sz="1200" b="0" u="none" strike="noStrike" dirty="0">
                          <a:solidFill>
                            <a:schemeClr val="accent5">
                              <a:lumMod val="50000"/>
                            </a:schemeClr>
                          </a:solidFill>
                          <a:effectLst/>
                          <a:latin typeface="Seaford" panose="020B0502030303020204" pitchFamily="34" charset="0"/>
                        </a:rPr>
                        <a:t>216,000,000</a:t>
                      </a:r>
                      <a:r>
                        <a:rPr lang="en-US" sz="1200" b="0" dirty="0">
                          <a:solidFill>
                            <a:schemeClr val="accent5">
                              <a:lumMod val="50000"/>
                            </a:schemeClr>
                          </a:solidFill>
                          <a:effectLst/>
                          <a:latin typeface="Seaford" panose="020B0502030303020204" pitchFamily="34" charset="0"/>
                        </a:rPr>
                        <a:t>​</a:t>
                      </a:r>
                      <a:endParaRPr lang="en-US" sz="1200" b="0" i="0" dirty="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r" rtl="0" fontAlgn="auto"/>
                      <a:r>
                        <a:rPr lang="en-US" sz="1200" b="0" u="none" strike="noStrike" dirty="0">
                          <a:solidFill>
                            <a:schemeClr val="accent5">
                              <a:lumMod val="50000"/>
                            </a:schemeClr>
                          </a:solidFill>
                          <a:effectLst/>
                          <a:latin typeface="Seaford" panose="020B0502030303020204" pitchFamily="34" charset="0"/>
                        </a:rPr>
                        <a:t>​</a:t>
                      </a:r>
                      <a:endParaRPr lang="en-US" sz="1200" b="0" i="0" u="none" strike="noStrike" dirty="0">
                        <a:solidFill>
                          <a:schemeClr val="accent5">
                            <a:lumMod val="50000"/>
                          </a:schemeClr>
                        </a:solidFill>
                        <a:effectLst/>
                        <a:latin typeface="Seaford" panose="020B0502030303020204" pitchFamily="34" charset="0"/>
                      </a:endParaRPr>
                    </a:p>
                  </a:txBody>
                  <a:tcPr anchor="ctr">
                    <a:solidFill>
                      <a:schemeClr val="bg1">
                        <a:lumMod val="95000"/>
                      </a:schemeClr>
                    </a:solidFill>
                  </a:tcPr>
                </a:tc>
                <a:extLst>
                  <a:ext uri="{0D108BD9-81ED-4DB2-BD59-A6C34878D82A}">
                    <a16:rowId xmlns:a16="http://schemas.microsoft.com/office/drawing/2014/main" val="1849756459"/>
                  </a:ext>
                </a:extLst>
              </a:tr>
              <a:tr h="446661">
                <a:tc>
                  <a:txBody>
                    <a:bodyPr/>
                    <a:lstStyle/>
                    <a:p>
                      <a:pPr algn="l" rtl="0" fontAlgn="base"/>
                      <a:r>
                        <a:rPr lang="en-US" sz="1200" b="1" u="none" strike="noStrike" cap="all" spc="200" baseline="0" dirty="0">
                          <a:solidFill>
                            <a:schemeClr val="accent5">
                              <a:lumMod val="50000"/>
                            </a:schemeClr>
                          </a:solidFill>
                          <a:effectLst/>
                          <a:latin typeface="Seaford" panose="020B0502030303020204" pitchFamily="34" charset="0"/>
                        </a:rPr>
                        <a:t>Gross Profit</a:t>
                      </a:r>
                      <a:r>
                        <a:rPr lang="en-US" sz="1200" b="0" cap="all" spc="200" baseline="0" dirty="0">
                          <a:solidFill>
                            <a:schemeClr val="accent5">
                              <a:lumMod val="50000"/>
                            </a:schemeClr>
                          </a:solidFill>
                          <a:effectLst/>
                          <a:latin typeface="Seaford" panose="020B0502030303020204" pitchFamily="34" charset="0"/>
                        </a:rPr>
                        <a:t>​</a:t>
                      </a:r>
                      <a:endParaRPr lang="en-US" sz="1200" b="0" i="0" cap="all" spc="200" baseline="0" dirty="0">
                        <a:solidFill>
                          <a:schemeClr val="accent5">
                            <a:lumMod val="50000"/>
                          </a:schemeClr>
                        </a:solidFill>
                        <a:effectLst/>
                        <a:latin typeface="Seaford" panose="020B0502030303020204" pitchFamily="34" charset="0"/>
                      </a:endParaRPr>
                    </a:p>
                  </a:txBody>
                  <a:tcPr anchor="ctr"/>
                </a:tc>
                <a:tc>
                  <a:txBody>
                    <a:bodyPr/>
                    <a:lstStyle/>
                    <a:p>
                      <a:pPr algn="r" rtl="0" fontAlgn="base"/>
                      <a:r>
                        <a:rPr lang="en-US" sz="1200" b="1" u="none" strike="noStrike" dirty="0">
                          <a:solidFill>
                            <a:schemeClr val="accent5">
                              <a:lumMod val="50000"/>
                            </a:schemeClr>
                          </a:solidFill>
                          <a:effectLst/>
                          <a:latin typeface="Seaford" panose="020B0502030303020204" pitchFamily="34" charset="0"/>
                        </a:rPr>
                        <a:t>5,625,000</a:t>
                      </a:r>
                      <a:r>
                        <a:rPr lang="en-US" sz="1200" b="0" dirty="0">
                          <a:solidFill>
                            <a:schemeClr val="accent5">
                              <a:lumMod val="50000"/>
                            </a:schemeClr>
                          </a:solidFill>
                          <a:effectLst/>
                          <a:latin typeface="Seaford" panose="020B0502030303020204" pitchFamily="34" charset="0"/>
                        </a:rPr>
                        <a:t>​</a:t>
                      </a:r>
                      <a:endParaRPr lang="en-US" sz="1200" b="0" i="0" dirty="0">
                        <a:solidFill>
                          <a:schemeClr val="accent5">
                            <a:lumMod val="50000"/>
                          </a:schemeClr>
                        </a:solidFill>
                        <a:effectLst/>
                        <a:latin typeface="Seaford" panose="020B0502030303020204" pitchFamily="34" charset="0"/>
                      </a:endParaRPr>
                    </a:p>
                  </a:txBody>
                  <a:tcPr anchor="ctr"/>
                </a:tc>
                <a:tc>
                  <a:txBody>
                    <a:bodyPr/>
                    <a:lstStyle/>
                    <a:p>
                      <a:pPr algn="r" rtl="0" fontAlgn="base"/>
                      <a:r>
                        <a:rPr lang="en-US" sz="1200" b="1" u="none" strike="noStrike" dirty="0">
                          <a:solidFill>
                            <a:schemeClr val="accent5">
                              <a:lumMod val="50000"/>
                            </a:schemeClr>
                          </a:solidFill>
                          <a:effectLst/>
                          <a:latin typeface="Seaford" panose="020B0502030303020204" pitchFamily="34" charset="0"/>
                        </a:rPr>
                        <a:t>48,000,000</a:t>
                      </a:r>
                      <a:r>
                        <a:rPr lang="en-US" sz="1200" b="0" dirty="0">
                          <a:solidFill>
                            <a:schemeClr val="accent5">
                              <a:lumMod val="50000"/>
                            </a:schemeClr>
                          </a:solidFill>
                          <a:effectLst/>
                          <a:latin typeface="Seaford" panose="020B0502030303020204" pitchFamily="34" charset="0"/>
                        </a:rPr>
                        <a:t>​</a:t>
                      </a:r>
                      <a:endParaRPr lang="en-US" sz="1200" b="0" i="0" dirty="0">
                        <a:solidFill>
                          <a:schemeClr val="accent5">
                            <a:lumMod val="50000"/>
                          </a:schemeClr>
                        </a:solidFill>
                        <a:effectLst/>
                        <a:latin typeface="Seaford" panose="020B0502030303020204" pitchFamily="34" charset="0"/>
                      </a:endParaRPr>
                    </a:p>
                  </a:txBody>
                  <a:tcPr anchor="ctr"/>
                </a:tc>
                <a:tc>
                  <a:txBody>
                    <a:bodyPr/>
                    <a:lstStyle/>
                    <a:p>
                      <a:pPr algn="r" rtl="0" fontAlgn="base"/>
                      <a:r>
                        <a:rPr lang="en-US" sz="1200" b="1" u="none" strike="noStrike" dirty="0">
                          <a:solidFill>
                            <a:schemeClr val="accent5">
                              <a:lumMod val="50000"/>
                            </a:schemeClr>
                          </a:solidFill>
                          <a:effectLst/>
                          <a:latin typeface="Seaford" panose="020B0502030303020204" pitchFamily="34" charset="0"/>
                        </a:rPr>
                        <a:t>216,000,000</a:t>
                      </a:r>
                      <a:r>
                        <a:rPr lang="en-US" sz="1200" b="0" dirty="0">
                          <a:solidFill>
                            <a:schemeClr val="accent5">
                              <a:lumMod val="50000"/>
                            </a:schemeClr>
                          </a:solidFill>
                          <a:effectLst/>
                          <a:latin typeface="Seaford" panose="020B0502030303020204" pitchFamily="34" charset="0"/>
                        </a:rPr>
                        <a:t>​</a:t>
                      </a:r>
                      <a:endParaRPr lang="en-US" sz="1200" b="0" i="0" dirty="0">
                        <a:solidFill>
                          <a:schemeClr val="accent5">
                            <a:lumMod val="50000"/>
                          </a:schemeClr>
                        </a:solidFill>
                        <a:effectLst/>
                        <a:latin typeface="Seaford" panose="020B0502030303020204" pitchFamily="34" charset="0"/>
                      </a:endParaRPr>
                    </a:p>
                  </a:txBody>
                  <a:tcPr anchor="ctr"/>
                </a:tc>
                <a:tc>
                  <a:txBody>
                    <a:bodyPr/>
                    <a:lstStyle/>
                    <a:p>
                      <a:pPr algn="r" rtl="0" fontAlgn="auto"/>
                      <a:r>
                        <a:rPr lang="en-US" sz="1200" b="0" u="none" strike="noStrike" dirty="0">
                          <a:solidFill>
                            <a:schemeClr val="accent5">
                              <a:lumMod val="50000"/>
                            </a:schemeClr>
                          </a:solidFill>
                          <a:effectLst/>
                          <a:latin typeface="Seaford" panose="020B0502030303020204" pitchFamily="34" charset="0"/>
                        </a:rPr>
                        <a:t>​</a:t>
                      </a:r>
                      <a:endParaRPr lang="en-US" sz="1200" b="0" i="0" u="none" strike="noStrike" dirty="0">
                        <a:solidFill>
                          <a:schemeClr val="accent5">
                            <a:lumMod val="50000"/>
                          </a:schemeClr>
                        </a:solidFill>
                        <a:effectLst/>
                        <a:latin typeface="Seaford" panose="020B0502030303020204" pitchFamily="34" charset="0"/>
                      </a:endParaRPr>
                    </a:p>
                  </a:txBody>
                  <a:tcPr anchor="ctr"/>
                </a:tc>
                <a:extLst>
                  <a:ext uri="{0D108BD9-81ED-4DB2-BD59-A6C34878D82A}">
                    <a16:rowId xmlns:a16="http://schemas.microsoft.com/office/drawing/2014/main" val="3550227705"/>
                  </a:ext>
                </a:extLst>
              </a:tr>
              <a:tr h="455370">
                <a:tc>
                  <a:txBody>
                    <a:bodyPr/>
                    <a:lstStyle/>
                    <a:p>
                      <a:pPr algn="l" rtl="0" fontAlgn="base"/>
                      <a:r>
                        <a:rPr lang="en-US" sz="1200" b="0" u="none" strike="noStrike" dirty="0">
                          <a:solidFill>
                            <a:schemeClr val="accent5">
                              <a:lumMod val="50000"/>
                            </a:schemeClr>
                          </a:solidFill>
                          <a:effectLst/>
                          <a:latin typeface="Seaford" panose="020B0502030303020204" pitchFamily="34" charset="0"/>
                        </a:rPr>
                        <a:t>Expenses</a:t>
                      </a:r>
                      <a:r>
                        <a:rPr lang="en-US" sz="1200" b="0" dirty="0">
                          <a:solidFill>
                            <a:schemeClr val="accent5">
                              <a:lumMod val="50000"/>
                            </a:schemeClr>
                          </a:solidFill>
                          <a:effectLst/>
                          <a:latin typeface="Seaford" panose="020B0502030303020204" pitchFamily="34" charset="0"/>
                        </a:rPr>
                        <a:t>​</a:t>
                      </a:r>
                      <a:endParaRPr lang="en-US" sz="1200" b="0" i="0" dirty="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l" rtl="0" fontAlgn="auto"/>
                      <a:r>
                        <a:rPr lang="en-US" sz="1200" b="0" u="none" strike="noStrike" dirty="0">
                          <a:solidFill>
                            <a:schemeClr val="accent5">
                              <a:lumMod val="50000"/>
                            </a:schemeClr>
                          </a:solidFill>
                          <a:effectLst/>
                          <a:latin typeface="Seaford" panose="020B0502030303020204" pitchFamily="34" charset="0"/>
                        </a:rPr>
                        <a:t>​</a:t>
                      </a:r>
                      <a:endParaRPr lang="en-US" sz="1200" b="0" i="0" u="none" strike="noStrike" dirty="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l" rtl="0" fontAlgn="auto"/>
                      <a:r>
                        <a:rPr lang="en-US" sz="1200" b="0" u="none" strike="noStrike" dirty="0">
                          <a:solidFill>
                            <a:schemeClr val="accent5">
                              <a:lumMod val="50000"/>
                            </a:schemeClr>
                          </a:solidFill>
                          <a:effectLst/>
                          <a:latin typeface="Seaford" panose="020B0502030303020204" pitchFamily="34" charset="0"/>
                        </a:rPr>
                        <a:t>​</a:t>
                      </a:r>
                      <a:endParaRPr lang="en-US" sz="1200" b="0" i="0" u="none" strike="noStrike" dirty="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l" rtl="0" fontAlgn="auto"/>
                      <a:r>
                        <a:rPr lang="en-US" sz="1200" b="0" u="none" strike="noStrike" dirty="0">
                          <a:solidFill>
                            <a:schemeClr val="accent5">
                              <a:lumMod val="50000"/>
                            </a:schemeClr>
                          </a:solidFill>
                          <a:effectLst/>
                          <a:latin typeface="Seaford" panose="020B0502030303020204" pitchFamily="34" charset="0"/>
                        </a:rPr>
                        <a:t>​</a:t>
                      </a:r>
                      <a:endParaRPr lang="en-US" sz="1200" b="0" i="0" u="none" strike="noStrike" dirty="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r" rtl="0" fontAlgn="auto"/>
                      <a:r>
                        <a:rPr lang="en-US" sz="1200" b="0" u="none" strike="noStrike" dirty="0">
                          <a:solidFill>
                            <a:schemeClr val="accent5">
                              <a:lumMod val="50000"/>
                            </a:schemeClr>
                          </a:solidFill>
                          <a:effectLst/>
                          <a:latin typeface="Seaford" panose="020B0502030303020204" pitchFamily="34" charset="0"/>
                        </a:rPr>
                        <a:t>​</a:t>
                      </a:r>
                      <a:endParaRPr lang="en-US" sz="1200" b="0" i="0" u="none" strike="noStrike" dirty="0">
                        <a:solidFill>
                          <a:schemeClr val="accent5">
                            <a:lumMod val="50000"/>
                          </a:schemeClr>
                        </a:solidFill>
                        <a:effectLst/>
                        <a:latin typeface="Seaford" panose="020B0502030303020204" pitchFamily="34" charset="0"/>
                      </a:endParaRPr>
                    </a:p>
                  </a:txBody>
                  <a:tcPr anchor="ctr">
                    <a:solidFill>
                      <a:schemeClr val="bg1">
                        <a:lumMod val="95000"/>
                      </a:schemeClr>
                    </a:solidFill>
                  </a:tcPr>
                </a:tc>
                <a:extLst>
                  <a:ext uri="{0D108BD9-81ED-4DB2-BD59-A6C34878D82A}">
                    <a16:rowId xmlns:a16="http://schemas.microsoft.com/office/drawing/2014/main" val="2110867358"/>
                  </a:ext>
                </a:extLst>
              </a:tr>
              <a:tr h="461188">
                <a:tc>
                  <a:txBody>
                    <a:bodyPr/>
                    <a:lstStyle/>
                    <a:p>
                      <a:pPr algn="l" rtl="0" fontAlgn="base">
                        <a:buFont typeface="Arial" panose="020B0604020202020204" pitchFamily="34" charset="0"/>
                        <a:buNone/>
                      </a:pPr>
                      <a:r>
                        <a:rPr lang="en-US" sz="1200" b="0" u="none" strike="noStrike" dirty="0">
                          <a:solidFill>
                            <a:schemeClr val="accent5">
                              <a:lumMod val="50000"/>
                            </a:schemeClr>
                          </a:solidFill>
                          <a:effectLst/>
                          <a:latin typeface="Seaford" panose="020B0502030303020204" pitchFamily="34" charset="0"/>
                        </a:rPr>
                        <a:t>   Sales &amp; Marketing</a:t>
                      </a:r>
                      <a:r>
                        <a:rPr lang="en-US" sz="1200" b="0" dirty="0">
                          <a:solidFill>
                            <a:schemeClr val="accent5">
                              <a:lumMod val="50000"/>
                            </a:schemeClr>
                          </a:solidFill>
                          <a:effectLst/>
                          <a:latin typeface="Seaford" panose="020B0502030303020204" pitchFamily="34" charset="0"/>
                        </a:rPr>
                        <a:t>​</a:t>
                      </a:r>
                      <a:endParaRPr lang="en-US" sz="1200" b="0" i="0" dirty="0">
                        <a:solidFill>
                          <a:schemeClr val="accent5">
                            <a:lumMod val="50000"/>
                          </a:schemeClr>
                        </a:solidFill>
                        <a:effectLst/>
                        <a:latin typeface="Seaford" panose="020B0502030303020204" pitchFamily="34" charset="0"/>
                      </a:endParaRPr>
                    </a:p>
                  </a:txBody>
                  <a:tcPr anchor="ctr"/>
                </a:tc>
                <a:tc>
                  <a:txBody>
                    <a:bodyPr/>
                    <a:lstStyle/>
                    <a:p>
                      <a:pPr algn="r" rtl="0" fontAlgn="base"/>
                      <a:r>
                        <a:rPr lang="en-US" sz="1200" b="0" u="none" strike="noStrike" dirty="0">
                          <a:solidFill>
                            <a:schemeClr val="accent5">
                              <a:lumMod val="50000"/>
                            </a:schemeClr>
                          </a:solidFill>
                          <a:effectLst/>
                          <a:latin typeface="Seaford" panose="020B0502030303020204" pitchFamily="34" charset="0"/>
                        </a:rPr>
                        <a:t>5,062,500</a:t>
                      </a:r>
                      <a:r>
                        <a:rPr lang="en-US" sz="1200" b="0" dirty="0">
                          <a:solidFill>
                            <a:schemeClr val="accent5">
                              <a:lumMod val="50000"/>
                            </a:schemeClr>
                          </a:solidFill>
                          <a:effectLst/>
                          <a:latin typeface="Seaford" panose="020B0502030303020204" pitchFamily="34" charset="0"/>
                        </a:rPr>
                        <a:t>​</a:t>
                      </a:r>
                      <a:endParaRPr lang="en-US" sz="1200" b="0" i="0" dirty="0">
                        <a:solidFill>
                          <a:schemeClr val="accent5">
                            <a:lumMod val="50000"/>
                          </a:schemeClr>
                        </a:solidFill>
                        <a:effectLst/>
                        <a:latin typeface="Seaford" panose="020B0502030303020204" pitchFamily="34" charset="0"/>
                      </a:endParaRPr>
                    </a:p>
                  </a:txBody>
                  <a:tcPr anchor="ctr"/>
                </a:tc>
                <a:tc>
                  <a:txBody>
                    <a:bodyPr/>
                    <a:lstStyle/>
                    <a:p>
                      <a:pPr algn="r" rtl="0" fontAlgn="base"/>
                      <a:r>
                        <a:rPr lang="en-US" sz="1200" b="0" u="none" strike="noStrike" dirty="0">
                          <a:solidFill>
                            <a:schemeClr val="accent5">
                              <a:lumMod val="50000"/>
                            </a:schemeClr>
                          </a:solidFill>
                          <a:effectLst/>
                          <a:latin typeface="Seaford" panose="020B0502030303020204" pitchFamily="34" charset="0"/>
                        </a:rPr>
                        <a:t>38,400,000</a:t>
                      </a:r>
                      <a:r>
                        <a:rPr lang="en-US" sz="1200" b="0" dirty="0">
                          <a:solidFill>
                            <a:schemeClr val="accent5">
                              <a:lumMod val="50000"/>
                            </a:schemeClr>
                          </a:solidFill>
                          <a:effectLst/>
                          <a:latin typeface="Seaford" panose="020B0502030303020204" pitchFamily="34" charset="0"/>
                        </a:rPr>
                        <a:t>​</a:t>
                      </a:r>
                      <a:endParaRPr lang="en-US" sz="1200" b="0" i="0" dirty="0">
                        <a:solidFill>
                          <a:schemeClr val="accent5">
                            <a:lumMod val="50000"/>
                          </a:schemeClr>
                        </a:solidFill>
                        <a:effectLst/>
                        <a:latin typeface="Seaford" panose="020B0502030303020204" pitchFamily="34" charset="0"/>
                      </a:endParaRPr>
                    </a:p>
                  </a:txBody>
                  <a:tcPr anchor="ctr"/>
                </a:tc>
                <a:tc>
                  <a:txBody>
                    <a:bodyPr/>
                    <a:lstStyle/>
                    <a:p>
                      <a:pPr algn="r" rtl="0" fontAlgn="base"/>
                      <a:r>
                        <a:rPr lang="en-US" sz="1200" b="0" u="none" strike="noStrike" dirty="0">
                          <a:solidFill>
                            <a:schemeClr val="accent5">
                              <a:lumMod val="50000"/>
                            </a:schemeClr>
                          </a:solidFill>
                          <a:effectLst/>
                          <a:latin typeface="Seaford" panose="020B0502030303020204" pitchFamily="34" charset="0"/>
                        </a:rPr>
                        <a:t>151,200,000</a:t>
                      </a:r>
                      <a:r>
                        <a:rPr lang="en-US" sz="1200" b="0" dirty="0">
                          <a:solidFill>
                            <a:schemeClr val="accent5">
                              <a:lumMod val="50000"/>
                            </a:schemeClr>
                          </a:solidFill>
                          <a:effectLst/>
                          <a:latin typeface="Seaford" panose="020B0502030303020204" pitchFamily="34" charset="0"/>
                        </a:rPr>
                        <a:t>​</a:t>
                      </a:r>
                      <a:endParaRPr lang="en-US" sz="1200" b="0" i="0" dirty="0">
                        <a:solidFill>
                          <a:schemeClr val="accent5">
                            <a:lumMod val="50000"/>
                          </a:schemeClr>
                        </a:solidFill>
                        <a:effectLst/>
                        <a:latin typeface="Seaford" panose="020B0502030303020204" pitchFamily="34" charset="0"/>
                      </a:endParaRPr>
                    </a:p>
                  </a:txBody>
                  <a:tcPr anchor="ctr"/>
                </a:tc>
                <a:tc>
                  <a:txBody>
                    <a:bodyPr/>
                    <a:lstStyle/>
                    <a:p>
                      <a:pPr algn="l" rtl="0" fontAlgn="base"/>
                      <a:r>
                        <a:rPr lang="en-US" sz="1200" b="0" u="none" strike="noStrike" dirty="0">
                          <a:solidFill>
                            <a:schemeClr val="accent5">
                              <a:lumMod val="50000"/>
                            </a:schemeClr>
                          </a:solidFill>
                          <a:effectLst/>
                          <a:latin typeface="Seaford" panose="020B0502030303020204" pitchFamily="34" charset="0"/>
                        </a:rPr>
                        <a:t>70%</a:t>
                      </a:r>
                      <a:r>
                        <a:rPr lang="en-US" sz="1200" b="0" dirty="0">
                          <a:solidFill>
                            <a:schemeClr val="accent5">
                              <a:lumMod val="50000"/>
                            </a:schemeClr>
                          </a:solidFill>
                          <a:effectLst/>
                          <a:latin typeface="Seaford" panose="020B0502030303020204" pitchFamily="34" charset="0"/>
                        </a:rPr>
                        <a:t>​</a:t>
                      </a:r>
                      <a:endParaRPr lang="en-US" sz="1200" b="0" i="0" dirty="0">
                        <a:solidFill>
                          <a:schemeClr val="accent5">
                            <a:lumMod val="50000"/>
                          </a:schemeClr>
                        </a:solidFill>
                        <a:effectLst/>
                        <a:latin typeface="Seaford" panose="020B0502030303020204" pitchFamily="34" charset="0"/>
                      </a:endParaRPr>
                    </a:p>
                  </a:txBody>
                  <a:tcPr anchor="ctr"/>
                </a:tc>
                <a:extLst>
                  <a:ext uri="{0D108BD9-81ED-4DB2-BD59-A6C34878D82A}">
                    <a16:rowId xmlns:a16="http://schemas.microsoft.com/office/drawing/2014/main" val="4268114081"/>
                  </a:ext>
                </a:extLst>
              </a:tr>
              <a:tr h="451922">
                <a:tc>
                  <a:txBody>
                    <a:bodyPr/>
                    <a:lstStyle/>
                    <a:p>
                      <a:pPr algn="l" rtl="0" fontAlgn="base">
                        <a:buFont typeface="Arial" panose="020B0604020202020204" pitchFamily="34" charset="0"/>
                        <a:buNone/>
                      </a:pPr>
                      <a:r>
                        <a:rPr lang="en-US" sz="1200" b="0" u="none" strike="noStrike" dirty="0">
                          <a:solidFill>
                            <a:schemeClr val="accent5">
                              <a:lumMod val="50000"/>
                            </a:schemeClr>
                          </a:solidFill>
                          <a:effectLst/>
                          <a:latin typeface="Seaford" panose="020B0502030303020204" pitchFamily="34" charset="0"/>
                        </a:rPr>
                        <a:t>   Customer Service</a:t>
                      </a:r>
                      <a:r>
                        <a:rPr lang="en-US" sz="1200" b="0" dirty="0">
                          <a:solidFill>
                            <a:schemeClr val="accent5">
                              <a:lumMod val="50000"/>
                            </a:schemeClr>
                          </a:solidFill>
                          <a:effectLst/>
                          <a:latin typeface="Seaford" panose="020B0502030303020204" pitchFamily="34" charset="0"/>
                        </a:rPr>
                        <a:t>​</a:t>
                      </a:r>
                      <a:endParaRPr lang="en-US" sz="1200" b="0" i="0" dirty="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r" rtl="0" fontAlgn="base"/>
                      <a:r>
                        <a:rPr lang="en-US" sz="1200" b="0" u="none" strike="noStrike" dirty="0">
                          <a:solidFill>
                            <a:schemeClr val="accent5">
                              <a:lumMod val="50000"/>
                            </a:schemeClr>
                          </a:solidFill>
                          <a:effectLst/>
                          <a:latin typeface="Seaford" panose="020B0502030303020204" pitchFamily="34" charset="0"/>
                        </a:rPr>
                        <a:t>1,687,500</a:t>
                      </a:r>
                      <a:r>
                        <a:rPr lang="en-US" sz="1200" b="0" dirty="0">
                          <a:solidFill>
                            <a:schemeClr val="accent5">
                              <a:lumMod val="50000"/>
                            </a:schemeClr>
                          </a:solidFill>
                          <a:effectLst/>
                          <a:latin typeface="Seaford" panose="020B0502030303020204" pitchFamily="34" charset="0"/>
                        </a:rPr>
                        <a:t>​</a:t>
                      </a:r>
                      <a:endParaRPr lang="en-US" sz="1200" b="0" i="0" dirty="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r" rtl="0" fontAlgn="base"/>
                      <a:r>
                        <a:rPr lang="en-US" sz="1200" b="0" u="none" strike="noStrike" dirty="0">
                          <a:solidFill>
                            <a:schemeClr val="accent5">
                              <a:lumMod val="50000"/>
                            </a:schemeClr>
                          </a:solidFill>
                          <a:effectLst/>
                          <a:latin typeface="Seaford" panose="020B0502030303020204" pitchFamily="34" charset="0"/>
                        </a:rPr>
                        <a:t>9,600,000</a:t>
                      </a:r>
                      <a:r>
                        <a:rPr lang="en-US" sz="1200" b="0" dirty="0">
                          <a:solidFill>
                            <a:schemeClr val="accent5">
                              <a:lumMod val="50000"/>
                            </a:schemeClr>
                          </a:solidFill>
                          <a:effectLst/>
                          <a:latin typeface="Seaford" panose="020B0502030303020204" pitchFamily="34" charset="0"/>
                        </a:rPr>
                        <a:t>​</a:t>
                      </a:r>
                      <a:endParaRPr lang="en-US" sz="1200" b="0" i="0" dirty="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r" rtl="0" fontAlgn="base"/>
                      <a:r>
                        <a:rPr lang="en-US" sz="1200" b="0" u="none" strike="noStrike" dirty="0">
                          <a:solidFill>
                            <a:schemeClr val="accent5">
                              <a:lumMod val="50000"/>
                            </a:schemeClr>
                          </a:solidFill>
                          <a:effectLst/>
                          <a:latin typeface="Seaford" panose="020B0502030303020204" pitchFamily="34" charset="0"/>
                        </a:rPr>
                        <a:t>21,600,000</a:t>
                      </a:r>
                      <a:r>
                        <a:rPr lang="en-US" sz="1200" b="0" dirty="0">
                          <a:solidFill>
                            <a:schemeClr val="accent5">
                              <a:lumMod val="50000"/>
                            </a:schemeClr>
                          </a:solidFill>
                          <a:effectLst/>
                          <a:latin typeface="Seaford" panose="020B0502030303020204" pitchFamily="34" charset="0"/>
                        </a:rPr>
                        <a:t>​</a:t>
                      </a:r>
                      <a:endParaRPr lang="en-US" sz="1200" b="0" i="0" dirty="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l" rtl="0" fontAlgn="base"/>
                      <a:r>
                        <a:rPr lang="en-US" sz="1200" b="0" u="none" strike="noStrike" dirty="0">
                          <a:solidFill>
                            <a:schemeClr val="accent5">
                              <a:lumMod val="50000"/>
                            </a:schemeClr>
                          </a:solidFill>
                          <a:effectLst/>
                          <a:latin typeface="Seaford" panose="020B0502030303020204" pitchFamily="34" charset="0"/>
                        </a:rPr>
                        <a:t>10%</a:t>
                      </a:r>
                      <a:r>
                        <a:rPr lang="en-US" sz="1200" b="0" dirty="0">
                          <a:solidFill>
                            <a:schemeClr val="accent5">
                              <a:lumMod val="50000"/>
                            </a:schemeClr>
                          </a:solidFill>
                          <a:effectLst/>
                          <a:latin typeface="Seaford" panose="020B0502030303020204" pitchFamily="34" charset="0"/>
                        </a:rPr>
                        <a:t>​</a:t>
                      </a:r>
                      <a:endParaRPr lang="en-US" sz="1200" b="0" i="0" dirty="0">
                        <a:solidFill>
                          <a:schemeClr val="accent5">
                            <a:lumMod val="50000"/>
                          </a:schemeClr>
                        </a:solidFill>
                        <a:effectLst/>
                        <a:latin typeface="Seaford" panose="020B0502030303020204" pitchFamily="34" charset="0"/>
                      </a:endParaRPr>
                    </a:p>
                  </a:txBody>
                  <a:tcPr anchor="ctr">
                    <a:solidFill>
                      <a:schemeClr val="bg1">
                        <a:lumMod val="95000"/>
                      </a:schemeClr>
                    </a:solidFill>
                  </a:tcPr>
                </a:tc>
                <a:extLst>
                  <a:ext uri="{0D108BD9-81ED-4DB2-BD59-A6C34878D82A}">
                    <a16:rowId xmlns:a16="http://schemas.microsoft.com/office/drawing/2014/main" val="1537267748"/>
                  </a:ext>
                </a:extLst>
              </a:tr>
              <a:tr h="432969">
                <a:tc>
                  <a:txBody>
                    <a:bodyPr/>
                    <a:lstStyle/>
                    <a:p>
                      <a:pPr algn="l" rtl="0" fontAlgn="base">
                        <a:buFont typeface="Arial" panose="020B0604020202020204" pitchFamily="34" charset="0"/>
                        <a:buNone/>
                      </a:pPr>
                      <a:r>
                        <a:rPr lang="en-US" sz="1200" b="0" u="none" strike="noStrike" dirty="0">
                          <a:solidFill>
                            <a:schemeClr val="accent5">
                              <a:lumMod val="50000"/>
                            </a:schemeClr>
                          </a:solidFill>
                          <a:effectLst/>
                          <a:latin typeface="Seaford" panose="020B0502030303020204" pitchFamily="34" charset="0"/>
                        </a:rPr>
                        <a:t>   Product Development</a:t>
                      </a:r>
                      <a:r>
                        <a:rPr lang="en-US" sz="1200" b="0" dirty="0">
                          <a:solidFill>
                            <a:schemeClr val="accent5">
                              <a:lumMod val="50000"/>
                            </a:schemeClr>
                          </a:solidFill>
                          <a:effectLst/>
                          <a:latin typeface="Seaford" panose="020B0502030303020204" pitchFamily="34" charset="0"/>
                        </a:rPr>
                        <a:t>​</a:t>
                      </a:r>
                      <a:endParaRPr lang="en-US" sz="1200" b="0" i="0" dirty="0">
                        <a:solidFill>
                          <a:schemeClr val="accent5">
                            <a:lumMod val="50000"/>
                          </a:schemeClr>
                        </a:solidFill>
                        <a:effectLst/>
                        <a:latin typeface="Seaford" panose="020B0502030303020204" pitchFamily="34" charset="0"/>
                      </a:endParaRPr>
                    </a:p>
                  </a:txBody>
                  <a:tcPr anchor="ctr"/>
                </a:tc>
                <a:tc>
                  <a:txBody>
                    <a:bodyPr/>
                    <a:lstStyle/>
                    <a:p>
                      <a:pPr algn="r" rtl="0" fontAlgn="base"/>
                      <a:r>
                        <a:rPr lang="en-US" sz="1200" b="0" u="none" strike="noStrike" dirty="0">
                          <a:solidFill>
                            <a:schemeClr val="accent5">
                              <a:lumMod val="50000"/>
                            </a:schemeClr>
                          </a:solidFill>
                          <a:effectLst/>
                          <a:latin typeface="Seaford" panose="020B0502030303020204" pitchFamily="34" charset="0"/>
                        </a:rPr>
                        <a:t>562,500</a:t>
                      </a:r>
                      <a:r>
                        <a:rPr lang="en-US" sz="1200" b="0" dirty="0">
                          <a:solidFill>
                            <a:schemeClr val="accent5">
                              <a:lumMod val="50000"/>
                            </a:schemeClr>
                          </a:solidFill>
                          <a:effectLst/>
                          <a:latin typeface="Seaford" panose="020B0502030303020204" pitchFamily="34" charset="0"/>
                        </a:rPr>
                        <a:t>​</a:t>
                      </a:r>
                      <a:endParaRPr lang="en-US" sz="1200" b="0" i="0" dirty="0">
                        <a:solidFill>
                          <a:schemeClr val="accent5">
                            <a:lumMod val="50000"/>
                          </a:schemeClr>
                        </a:solidFill>
                        <a:effectLst/>
                        <a:latin typeface="Seaford" panose="020B0502030303020204" pitchFamily="34" charset="0"/>
                      </a:endParaRPr>
                    </a:p>
                  </a:txBody>
                  <a:tcPr anchor="ctr"/>
                </a:tc>
                <a:tc>
                  <a:txBody>
                    <a:bodyPr/>
                    <a:lstStyle/>
                    <a:p>
                      <a:pPr algn="r" rtl="0" fontAlgn="base"/>
                      <a:r>
                        <a:rPr lang="en-US" sz="1200" b="0" u="none" strike="noStrike" dirty="0">
                          <a:solidFill>
                            <a:schemeClr val="accent5">
                              <a:lumMod val="50000"/>
                            </a:schemeClr>
                          </a:solidFill>
                          <a:effectLst/>
                          <a:latin typeface="Seaford" panose="020B0502030303020204" pitchFamily="34" charset="0"/>
                        </a:rPr>
                        <a:t>2,400,000</a:t>
                      </a:r>
                      <a:r>
                        <a:rPr lang="en-US" sz="1200" b="0" dirty="0">
                          <a:solidFill>
                            <a:schemeClr val="accent5">
                              <a:lumMod val="50000"/>
                            </a:schemeClr>
                          </a:solidFill>
                          <a:effectLst/>
                          <a:latin typeface="Seaford" panose="020B0502030303020204" pitchFamily="34" charset="0"/>
                        </a:rPr>
                        <a:t>​</a:t>
                      </a:r>
                      <a:endParaRPr lang="en-US" sz="1200" b="0" i="0" dirty="0">
                        <a:solidFill>
                          <a:schemeClr val="accent5">
                            <a:lumMod val="50000"/>
                          </a:schemeClr>
                        </a:solidFill>
                        <a:effectLst/>
                        <a:latin typeface="Seaford" panose="020B0502030303020204" pitchFamily="34" charset="0"/>
                      </a:endParaRPr>
                    </a:p>
                  </a:txBody>
                  <a:tcPr anchor="ctr"/>
                </a:tc>
                <a:tc>
                  <a:txBody>
                    <a:bodyPr/>
                    <a:lstStyle/>
                    <a:p>
                      <a:pPr algn="r" rtl="0" fontAlgn="base"/>
                      <a:r>
                        <a:rPr lang="en-US" sz="1200" b="0" u="none" strike="noStrike" dirty="0">
                          <a:solidFill>
                            <a:schemeClr val="accent5">
                              <a:lumMod val="50000"/>
                            </a:schemeClr>
                          </a:solidFill>
                          <a:effectLst/>
                          <a:latin typeface="Seaford" panose="020B0502030303020204" pitchFamily="34" charset="0"/>
                        </a:rPr>
                        <a:t>10,800,000</a:t>
                      </a:r>
                      <a:r>
                        <a:rPr lang="en-US" sz="1200" b="0" dirty="0">
                          <a:solidFill>
                            <a:schemeClr val="accent5">
                              <a:lumMod val="50000"/>
                            </a:schemeClr>
                          </a:solidFill>
                          <a:effectLst/>
                          <a:latin typeface="Seaford" panose="020B0502030303020204" pitchFamily="34" charset="0"/>
                        </a:rPr>
                        <a:t>​</a:t>
                      </a:r>
                      <a:endParaRPr lang="en-US" sz="1200" b="0" i="0" dirty="0">
                        <a:solidFill>
                          <a:schemeClr val="accent5">
                            <a:lumMod val="50000"/>
                          </a:schemeClr>
                        </a:solidFill>
                        <a:effectLst/>
                        <a:latin typeface="Seaford" panose="020B0502030303020204" pitchFamily="34" charset="0"/>
                      </a:endParaRPr>
                    </a:p>
                  </a:txBody>
                  <a:tcPr anchor="ctr"/>
                </a:tc>
                <a:tc>
                  <a:txBody>
                    <a:bodyPr/>
                    <a:lstStyle/>
                    <a:p>
                      <a:pPr algn="l" rtl="0" fontAlgn="base"/>
                      <a:r>
                        <a:rPr lang="en-US" sz="1200" b="0" u="none" strike="noStrike" dirty="0">
                          <a:solidFill>
                            <a:schemeClr val="accent5">
                              <a:lumMod val="50000"/>
                            </a:schemeClr>
                          </a:solidFill>
                          <a:effectLst/>
                          <a:latin typeface="Seaford" panose="020B0502030303020204" pitchFamily="34" charset="0"/>
                        </a:rPr>
                        <a:t>5%</a:t>
                      </a:r>
                      <a:r>
                        <a:rPr lang="en-US" sz="1200" b="0" dirty="0">
                          <a:solidFill>
                            <a:schemeClr val="accent5">
                              <a:lumMod val="50000"/>
                            </a:schemeClr>
                          </a:solidFill>
                          <a:effectLst/>
                          <a:latin typeface="Seaford" panose="020B0502030303020204" pitchFamily="34" charset="0"/>
                        </a:rPr>
                        <a:t>​</a:t>
                      </a:r>
                      <a:endParaRPr lang="en-US" sz="1200" b="0" i="0" dirty="0">
                        <a:solidFill>
                          <a:schemeClr val="accent5">
                            <a:lumMod val="50000"/>
                          </a:schemeClr>
                        </a:solidFill>
                        <a:effectLst/>
                        <a:latin typeface="Seaford" panose="020B0502030303020204" pitchFamily="34" charset="0"/>
                      </a:endParaRPr>
                    </a:p>
                  </a:txBody>
                  <a:tcPr anchor="ctr"/>
                </a:tc>
                <a:extLst>
                  <a:ext uri="{0D108BD9-81ED-4DB2-BD59-A6C34878D82A}">
                    <a16:rowId xmlns:a16="http://schemas.microsoft.com/office/drawing/2014/main" val="1691341114"/>
                  </a:ext>
                </a:extLst>
              </a:tr>
              <a:tr h="439964">
                <a:tc>
                  <a:txBody>
                    <a:bodyPr/>
                    <a:lstStyle/>
                    <a:p>
                      <a:pPr algn="l" rtl="0" fontAlgn="base">
                        <a:buFont typeface="Arial" panose="020B0604020202020204" pitchFamily="34" charset="0"/>
                        <a:buNone/>
                      </a:pPr>
                      <a:r>
                        <a:rPr lang="en-US" sz="1200" b="0" u="none" strike="noStrike" dirty="0">
                          <a:solidFill>
                            <a:schemeClr val="accent5">
                              <a:lumMod val="50000"/>
                            </a:schemeClr>
                          </a:solidFill>
                          <a:effectLst/>
                          <a:latin typeface="Seaford" panose="020B0502030303020204" pitchFamily="34" charset="0"/>
                        </a:rPr>
                        <a:t>   Research</a:t>
                      </a:r>
                      <a:r>
                        <a:rPr lang="en-US" sz="1200" b="0" dirty="0">
                          <a:solidFill>
                            <a:schemeClr val="accent5">
                              <a:lumMod val="50000"/>
                            </a:schemeClr>
                          </a:solidFill>
                          <a:effectLst/>
                          <a:latin typeface="Seaford" panose="020B0502030303020204" pitchFamily="34" charset="0"/>
                        </a:rPr>
                        <a:t>​</a:t>
                      </a:r>
                      <a:endParaRPr lang="en-US" sz="1200" b="0" i="0" dirty="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r" rtl="0" fontAlgn="base"/>
                      <a:r>
                        <a:rPr lang="en-US" sz="1200" b="0" u="none" strike="noStrike" dirty="0">
                          <a:solidFill>
                            <a:schemeClr val="accent5">
                              <a:lumMod val="50000"/>
                            </a:schemeClr>
                          </a:solidFill>
                          <a:effectLst/>
                          <a:latin typeface="Seaford" panose="020B0502030303020204" pitchFamily="34" charset="0"/>
                        </a:rPr>
                        <a:t>281,250</a:t>
                      </a:r>
                      <a:r>
                        <a:rPr lang="en-US" sz="1200" b="0" dirty="0">
                          <a:solidFill>
                            <a:schemeClr val="accent5">
                              <a:lumMod val="50000"/>
                            </a:schemeClr>
                          </a:solidFill>
                          <a:effectLst/>
                          <a:latin typeface="Seaford" panose="020B0502030303020204" pitchFamily="34" charset="0"/>
                        </a:rPr>
                        <a:t>​</a:t>
                      </a:r>
                      <a:endParaRPr lang="en-US" sz="1200" b="0" i="0" dirty="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r" rtl="0" fontAlgn="base"/>
                      <a:r>
                        <a:rPr lang="en-US" sz="1200" b="0" u="none" strike="noStrike" dirty="0">
                          <a:solidFill>
                            <a:schemeClr val="accent5">
                              <a:lumMod val="50000"/>
                            </a:schemeClr>
                          </a:solidFill>
                          <a:effectLst/>
                          <a:latin typeface="Seaford" panose="020B0502030303020204" pitchFamily="34" charset="0"/>
                        </a:rPr>
                        <a:t>2,400,000</a:t>
                      </a:r>
                      <a:r>
                        <a:rPr lang="en-US" sz="1200" b="0" dirty="0">
                          <a:solidFill>
                            <a:schemeClr val="accent5">
                              <a:lumMod val="50000"/>
                            </a:schemeClr>
                          </a:solidFill>
                          <a:effectLst/>
                          <a:latin typeface="Seaford" panose="020B0502030303020204" pitchFamily="34" charset="0"/>
                        </a:rPr>
                        <a:t>​</a:t>
                      </a:r>
                      <a:endParaRPr lang="en-US" sz="1200" b="0" i="0" dirty="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r" rtl="0" fontAlgn="base"/>
                      <a:r>
                        <a:rPr lang="en-US" sz="1200" b="0" u="none" strike="noStrike" dirty="0">
                          <a:solidFill>
                            <a:schemeClr val="accent5">
                              <a:lumMod val="50000"/>
                            </a:schemeClr>
                          </a:solidFill>
                          <a:effectLst/>
                          <a:latin typeface="Seaford" panose="020B0502030303020204" pitchFamily="34" charset="0"/>
                        </a:rPr>
                        <a:t>4,320,000</a:t>
                      </a:r>
                      <a:r>
                        <a:rPr lang="en-US" sz="1200" b="0" dirty="0">
                          <a:solidFill>
                            <a:schemeClr val="accent5">
                              <a:lumMod val="50000"/>
                            </a:schemeClr>
                          </a:solidFill>
                          <a:effectLst/>
                          <a:latin typeface="Seaford" panose="020B0502030303020204" pitchFamily="34" charset="0"/>
                        </a:rPr>
                        <a:t>​</a:t>
                      </a:r>
                      <a:endParaRPr lang="en-US" sz="1200" b="0" i="0" dirty="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l" rtl="0" fontAlgn="base"/>
                      <a:r>
                        <a:rPr lang="en-US" sz="1200" b="0" u="none" strike="noStrike" dirty="0">
                          <a:solidFill>
                            <a:schemeClr val="accent5">
                              <a:lumMod val="50000"/>
                            </a:schemeClr>
                          </a:solidFill>
                          <a:effectLst/>
                          <a:latin typeface="Seaford" panose="020B0502030303020204" pitchFamily="34" charset="0"/>
                        </a:rPr>
                        <a:t>2%</a:t>
                      </a:r>
                      <a:r>
                        <a:rPr lang="en-US" sz="1200" b="0" dirty="0">
                          <a:solidFill>
                            <a:schemeClr val="accent5">
                              <a:lumMod val="50000"/>
                            </a:schemeClr>
                          </a:solidFill>
                          <a:effectLst/>
                          <a:latin typeface="Seaford" panose="020B0502030303020204" pitchFamily="34" charset="0"/>
                        </a:rPr>
                        <a:t>​</a:t>
                      </a:r>
                      <a:endParaRPr lang="en-US" sz="1200" b="0" i="0" dirty="0">
                        <a:solidFill>
                          <a:schemeClr val="accent5">
                            <a:lumMod val="50000"/>
                          </a:schemeClr>
                        </a:solidFill>
                        <a:effectLst/>
                        <a:latin typeface="Seaford" panose="020B0502030303020204" pitchFamily="34" charset="0"/>
                      </a:endParaRPr>
                    </a:p>
                  </a:txBody>
                  <a:tcPr anchor="ctr">
                    <a:solidFill>
                      <a:schemeClr val="bg1">
                        <a:lumMod val="95000"/>
                      </a:schemeClr>
                    </a:solidFill>
                  </a:tcPr>
                </a:tc>
                <a:extLst>
                  <a:ext uri="{0D108BD9-81ED-4DB2-BD59-A6C34878D82A}">
                    <a16:rowId xmlns:a16="http://schemas.microsoft.com/office/drawing/2014/main" val="280917110"/>
                  </a:ext>
                </a:extLst>
              </a:tr>
              <a:tr h="484034">
                <a:tc>
                  <a:txBody>
                    <a:bodyPr/>
                    <a:lstStyle/>
                    <a:p>
                      <a:pPr algn="l" rtl="0" fontAlgn="base"/>
                      <a:r>
                        <a:rPr lang="en-US" sz="1200" b="1" u="none" strike="noStrike" cap="all" spc="200" baseline="0" dirty="0">
                          <a:solidFill>
                            <a:schemeClr val="accent5">
                              <a:lumMod val="50000"/>
                            </a:schemeClr>
                          </a:solidFill>
                          <a:effectLst/>
                          <a:latin typeface="Seaford" panose="020B0502030303020204" pitchFamily="34" charset="0"/>
                        </a:rPr>
                        <a:t>Total Expenses</a:t>
                      </a:r>
                      <a:r>
                        <a:rPr lang="en-US" sz="1200" b="0" cap="all" spc="200" baseline="0" dirty="0">
                          <a:solidFill>
                            <a:schemeClr val="accent5">
                              <a:lumMod val="50000"/>
                            </a:schemeClr>
                          </a:solidFill>
                          <a:effectLst/>
                          <a:latin typeface="Seaford" panose="020B0502030303020204" pitchFamily="34" charset="0"/>
                        </a:rPr>
                        <a:t>​</a:t>
                      </a:r>
                      <a:endParaRPr lang="en-US" sz="1200" b="0" i="0" cap="all" spc="200" baseline="0" dirty="0">
                        <a:solidFill>
                          <a:schemeClr val="accent5">
                            <a:lumMod val="50000"/>
                          </a:schemeClr>
                        </a:solidFill>
                        <a:effectLst/>
                        <a:latin typeface="Seaford" panose="020B0502030303020204" pitchFamily="34" charset="0"/>
                      </a:endParaRPr>
                    </a:p>
                  </a:txBody>
                  <a:tcPr anchor="ctr"/>
                </a:tc>
                <a:tc>
                  <a:txBody>
                    <a:bodyPr/>
                    <a:lstStyle/>
                    <a:p>
                      <a:pPr algn="r" rtl="0" fontAlgn="base"/>
                      <a:r>
                        <a:rPr lang="en-US" sz="1200" b="1" u="none" strike="noStrike" dirty="0">
                          <a:solidFill>
                            <a:schemeClr val="accent5">
                              <a:lumMod val="50000"/>
                            </a:schemeClr>
                          </a:solidFill>
                          <a:effectLst/>
                          <a:latin typeface="Seaford" panose="020B0502030303020204" pitchFamily="34" charset="0"/>
                        </a:rPr>
                        <a:t>7,593,750</a:t>
                      </a:r>
                      <a:r>
                        <a:rPr lang="en-US" sz="1200" b="0" dirty="0">
                          <a:solidFill>
                            <a:schemeClr val="accent5">
                              <a:lumMod val="50000"/>
                            </a:schemeClr>
                          </a:solidFill>
                          <a:effectLst/>
                          <a:latin typeface="Seaford" panose="020B0502030303020204" pitchFamily="34" charset="0"/>
                        </a:rPr>
                        <a:t>​</a:t>
                      </a:r>
                      <a:endParaRPr lang="en-US" sz="1200" b="0" i="0" dirty="0">
                        <a:solidFill>
                          <a:schemeClr val="accent5">
                            <a:lumMod val="50000"/>
                          </a:schemeClr>
                        </a:solidFill>
                        <a:effectLst/>
                        <a:latin typeface="Seaford" panose="020B0502030303020204" pitchFamily="34" charset="0"/>
                      </a:endParaRPr>
                    </a:p>
                  </a:txBody>
                  <a:tcPr anchor="ctr"/>
                </a:tc>
                <a:tc>
                  <a:txBody>
                    <a:bodyPr/>
                    <a:lstStyle/>
                    <a:p>
                      <a:pPr algn="r" rtl="0" fontAlgn="base"/>
                      <a:r>
                        <a:rPr lang="en-US" sz="1200" b="1" u="none" strike="noStrike" dirty="0">
                          <a:solidFill>
                            <a:schemeClr val="accent5">
                              <a:lumMod val="50000"/>
                            </a:schemeClr>
                          </a:solidFill>
                          <a:effectLst/>
                          <a:latin typeface="Seaford" panose="020B0502030303020204" pitchFamily="34" charset="0"/>
                        </a:rPr>
                        <a:t>52,800,000</a:t>
                      </a:r>
                      <a:r>
                        <a:rPr lang="en-US" sz="1200" b="0" dirty="0">
                          <a:solidFill>
                            <a:schemeClr val="accent5">
                              <a:lumMod val="50000"/>
                            </a:schemeClr>
                          </a:solidFill>
                          <a:effectLst/>
                          <a:latin typeface="Seaford" panose="020B0502030303020204" pitchFamily="34" charset="0"/>
                        </a:rPr>
                        <a:t>​</a:t>
                      </a:r>
                      <a:endParaRPr lang="en-US" sz="1200" b="0" i="0" dirty="0">
                        <a:solidFill>
                          <a:schemeClr val="accent5">
                            <a:lumMod val="50000"/>
                          </a:schemeClr>
                        </a:solidFill>
                        <a:effectLst/>
                        <a:latin typeface="Seaford" panose="020B0502030303020204" pitchFamily="34" charset="0"/>
                      </a:endParaRPr>
                    </a:p>
                  </a:txBody>
                  <a:tcPr anchor="ctr"/>
                </a:tc>
                <a:tc>
                  <a:txBody>
                    <a:bodyPr/>
                    <a:lstStyle/>
                    <a:p>
                      <a:pPr algn="r" rtl="0" fontAlgn="base"/>
                      <a:r>
                        <a:rPr lang="en-US" sz="1200" b="1" u="none" strike="noStrike" dirty="0">
                          <a:solidFill>
                            <a:schemeClr val="accent5">
                              <a:lumMod val="50000"/>
                            </a:schemeClr>
                          </a:solidFill>
                          <a:effectLst/>
                          <a:latin typeface="Seaford" panose="020B0502030303020204" pitchFamily="34" charset="0"/>
                        </a:rPr>
                        <a:t>187,920,000</a:t>
                      </a:r>
                      <a:r>
                        <a:rPr lang="en-US" sz="1200" b="0" dirty="0">
                          <a:solidFill>
                            <a:schemeClr val="accent5">
                              <a:lumMod val="50000"/>
                            </a:schemeClr>
                          </a:solidFill>
                          <a:effectLst/>
                          <a:latin typeface="Seaford" panose="020B0502030303020204" pitchFamily="34" charset="0"/>
                        </a:rPr>
                        <a:t>​</a:t>
                      </a:r>
                      <a:endParaRPr lang="en-US" sz="1200" b="0" i="0" dirty="0">
                        <a:solidFill>
                          <a:schemeClr val="accent5">
                            <a:lumMod val="50000"/>
                          </a:schemeClr>
                        </a:solidFill>
                        <a:effectLst/>
                        <a:latin typeface="Seaford" panose="020B0502030303020204" pitchFamily="34" charset="0"/>
                      </a:endParaRPr>
                    </a:p>
                  </a:txBody>
                  <a:tcPr anchor="ctr"/>
                </a:tc>
                <a:tc>
                  <a:txBody>
                    <a:bodyPr/>
                    <a:lstStyle/>
                    <a:p>
                      <a:pPr algn="l" rtl="0" fontAlgn="base"/>
                      <a:endParaRPr lang="en-US" sz="1200" b="0" i="0" dirty="0">
                        <a:solidFill>
                          <a:schemeClr val="accent5">
                            <a:lumMod val="50000"/>
                          </a:schemeClr>
                        </a:solidFill>
                        <a:effectLst/>
                        <a:latin typeface="Seaford" panose="020B0502030303020204" pitchFamily="34" charset="0"/>
                      </a:endParaRPr>
                    </a:p>
                  </a:txBody>
                  <a:tcPr anchor="ctr"/>
                </a:tc>
                <a:extLst>
                  <a:ext uri="{0D108BD9-81ED-4DB2-BD59-A6C34878D82A}">
                    <a16:rowId xmlns:a16="http://schemas.microsoft.com/office/drawing/2014/main" val="3098074008"/>
                  </a:ext>
                </a:extLst>
              </a:tr>
            </a:tbl>
          </a:graphicData>
        </a:graphic>
      </p:graphicFrame>
      <p:sp>
        <p:nvSpPr>
          <p:cNvPr id="2" name="Date Placeholder 1">
            <a:extLst>
              <a:ext uri="{FF2B5EF4-FFF2-40B4-BE49-F238E27FC236}">
                <a16:creationId xmlns:a16="http://schemas.microsoft.com/office/drawing/2014/main" id="{FDCD5BD7-2194-41D8-924E-B7735948C95F}"/>
              </a:ext>
            </a:extLst>
          </p:cNvPr>
          <p:cNvSpPr>
            <a:spLocks noGrp="1"/>
          </p:cNvSpPr>
          <p:nvPr>
            <p:ph type="dt" sz="half" idx="10"/>
          </p:nvPr>
        </p:nvSpPr>
        <p:spPr>
          <a:xfrm>
            <a:off x="838200" y="6515753"/>
            <a:ext cx="2743200" cy="205722"/>
          </a:xfrm>
        </p:spPr>
        <p:txBody>
          <a:bodyPr/>
          <a:lstStyle/>
          <a:p>
            <a:r>
              <a:rPr lang="en-US" dirty="0"/>
              <a:t>8/03/20XX</a:t>
            </a:r>
          </a:p>
        </p:txBody>
      </p:sp>
      <p:sp>
        <p:nvSpPr>
          <p:cNvPr id="3" name="Footer Placeholder 2">
            <a:extLst>
              <a:ext uri="{FF2B5EF4-FFF2-40B4-BE49-F238E27FC236}">
                <a16:creationId xmlns:a16="http://schemas.microsoft.com/office/drawing/2014/main" id="{7C821002-DE40-4F4D-AA04-D8F7F4AE3858}"/>
              </a:ext>
            </a:extLst>
          </p:cNvPr>
          <p:cNvSpPr>
            <a:spLocks noGrp="1"/>
          </p:cNvSpPr>
          <p:nvPr>
            <p:ph type="ftr" sz="quarter" idx="11"/>
          </p:nvPr>
        </p:nvSpPr>
        <p:spPr>
          <a:xfrm>
            <a:off x="4038600" y="6515753"/>
            <a:ext cx="4114800" cy="205722"/>
          </a:xfrm>
        </p:spPr>
        <p:txBody>
          <a:bodyPr/>
          <a:lstStyle/>
          <a:p>
            <a:r>
              <a:rPr lang="en-US" dirty="0"/>
              <a:t>PITCH DECK</a:t>
            </a:r>
          </a:p>
        </p:txBody>
      </p:sp>
      <p:sp>
        <p:nvSpPr>
          <p:cNvPr id="4" name="Slide Number Placeholder 3">
            <a:extLst>
              <a:ext uri="{FF2B5EF4-FFF2-40B4-BE49-F238E27FC236}">
                <a16:creationId xmlns:a16="http://schemas.microsoft.com/office/drawing/2014/main" id="{F84BDC9A-FBF6-43FE-9122-F7A91DC87A3F}"/>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13</a:t>
            </a:fld>
            <a:endParaRPr lang="en-US" dirty="0"/>
          </a:p>
        </p:txBody>
      </p:sp>
    </p:spTree>
    <p:extLst>
      <p:ext uri="{BB962C8B-B14F-4D97-AF65-F5344CB8AC3E}">
        <p14:creationId xmlns:p14="http://schemas.microsoft.com/office/powerpoint/2010/main" val="2773932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itle 96">
            <a:extLst>
              <a:ext uri="{FF2B5EF4-FFF2-40B4-BE49-F238E27FC236}">
                <a16:creationId xmlns:a16="http://schemas.microsoft.com/office/drawing/2014/main" id="{65DB651D-EA46-4121-BBE6-8CF22F955E4B}"/>
              </a:ext>
            </a:extLst>
          </p:cNvPr>
          <p:cNvSpPr>
            <a:spLocks noGrp="1"/>
          </p:cNvSpPr>
          <p:nvPr>
            <p:ph type="title"/>
          </p:nvPr>
        </p:nvSpPr>
        <p:spPr/>
        <p:txBody>
          <a:bodyPr/>
          <a:lstStyle/>
          <a:p>
            <a:r>
              <a:rPr lang="en-US" dirty="0"/>
              <a:t>Meet the team</a:t>
            </a:r>
          </a:p>
        </p:txBody>
      </p:sp>
      <p:pic>
        <p:nvPicPr>
          <p:cNvPr id="41" name="Picture Placeholder 40" descr="A headshot of a team member">
            <a:extLst>
              <a:ext uri="{FF2B5EF4-FFF2-40B4-BE49-F238E27FC236}">
                <a16:creationId xmlns:a16="http://schemas.microsoft.com/office/drawing/2014/main" id="{123EEB3A-4BCA-4C14-9996-7ACEFE46C64C}"/>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a:stretch/>
        </p:blipFill>
        <p:spPr>
          <a:xfrm>
            <a:off x="6031913" y="671944"/>
            <a:ext cx="2013133" cy="1697455"/>
          </a:xfrm>
        </p:spPr>
      </p:pic>
      <p:sp>
        <p:nvSpPr>
          <p:cNvPr id="29" name="Text Placeholder 28">
            <a:extLst>
              <a:ext uri="{FF2B5EF4-FFF2-40B4-BE49-F238E27FC236}">
                <a16:creationId xmlns:a16="http://schemas.microsoft.com/office/drawing/2014/main" id="{6B7199E4-BA6F-4E67-BC55-8BDB0ADBFB31}"/>
              </a:ext>
            </a:extLst>
          </p:cNvPr>
          <p:cNvSpPr>
            <a:spLocks noGrp="1"/>
          </p:cNvSpPr>
          <p:nvPr>
            <p:ph type="body" sz="quarter" idx="18"/>
          </p:nvPr>
        </p:nvSpPr>
        <p:spPr>
          <a:xfrm>
            <a:off x="5794627" y="2426760"/>
            <a:ext cx="2487705" cy="411277"/>
          </a:xfrm>
        </p:spPr>
        <p:txBody>
          <a:bodyPr/>
          <a:lstStyle/>
          <a:p>
            <a:r>
              <a:rPr lang="en-US" dirty="0"/>
              <a:t>Takuma Hayashi​​</a:t>
            </a:r>
          </a:p>
        </p:txBody>
      </p:sp>
      <p:sp>
        <p:nvSpPr>
          <p:cNvPr id="30" name="Text Placeholder 29">
            <a:extLst>
              <a:ext uri="{FF2B5EF4-FFF2-40B4-BE49-F238E27FC236}">
                <a16:creationId xmlns:a16="http://schemas.microsoft.com/office/drawing/2014/main" id="{A2F36942-A720-4C06-A21B-D46044F0799C}"/>
              </a:ext>
            </a:extLst>
          </p:cNvPr>
          <p:cNvSpPr>
            <a:spLocks noGrp="1"/>
          </p:cNvSpPr>
          <p:nvPr>
            <p:ph type="body" sz="quarter" idx="19"/>
          </p:nvPr>
        </p:nvSpPr>
        <p:spPr>
          <a:xfrm>
            <a:off x="5794627" y="2801755"/>
            <a:ext cx="2487705" cy="435631"/>
          </a:xfrm>
        </p:spPr>
        <p:txBody>
          <a:bodyPr/>
          <a:lstStyle/>
          <a:p>
            <a:r>
              <a:rPr lang="en-US" dirty="0"/>
              <a:t>President​</a:t>
            </a:r>
          </a:p>
        </p:txBody>
      </p:sp>
      <p:pic>
        <p:nvPicPr>
          <p:cNvPr id="45" name="Picture Placeholder 44" descr="A headshot of a team member">
            <a:extLst>
              <a:ext uri="{FF2B5EF4-FFF2-40B4-BE49-F238E27FC236}">
                <a16:creationId xmlns:a16="http://schemas.microsoft.com/office/drawing/2014/main" id="{87D33E07-3E96-4015-8E9E-D0D8AE6D1ACB}"/>
              </a:ext>
            </a:extLst>
          </p:cNvPr>
          <p:cNvPicPr>
            <a:picLocks noGrp="1" noChangeAspect="1"/>
          </p:cNvPicPr>
          <p:nvPr>
            <p:ph type="pic" sz="quarter" idx="31"/>
          </p:nvPr>
        </p:nvPicPr>
        <p:blipFill rotWithShape="1">
          <a:blip r:embed="rId3">
            <a:extLst>
              <a:ext uri="{28A0092B-C50C-407E-A947-70E740481C1C}">
                <a14:useLocalDpi xmlns:a14="http://schemas.microsoft.com/office/drawing/2010/main" val="0"/>
              </a:ext>
            </a:extLst>
          </a:blip>
          <a:srcRect/>
          <a:stretch/>
        </p:blipFill>
        <p:spPr>
          <a:xfrm>
            <a:off x="6031913" y="3494316"/>
            <a:ext cx="2013133" cy="1697455"/>
          </a:xfrm>
        </p:spPr>
      </p:pic>
      <p:sp>
        <p:nvSpPr>
          <p:cNvPr id="35" name="Text Placeholder 34">
            <a:extLst>
              <a:ext uri="{FF2B5EF4-FFF2-40B4-BE49-F238E27FC236}">
                <a16:creationId xmlns:a16="http://schemas.microsoft.com/office/drawing/2014/main" id="{71B01658-25FD-4B62-9F7D-D3D9C8EDFEE2}"/>
              </a:ext>
            </a:extLst>
          </p:cNvPr>
          <p:cNvSpPr>
            <a:spLocks noGrp="1"/>
          </p:cNvSpPr>
          <p:nvPr>
            <p:ph type="body" sz="quarter" idx="32"/>
          </p:nvPr>
        </p:nvSpPr>
        <p:spPr>
          <a:xfrm>
            <a:off x="5794627" y="5249132"/>
            <a:ext cx="2487705" cy="411277"/>
          </a:xfrm>
        </p:spPr>
        <p:txBody>
          <a:bodyPr>
            <a:normAutofit/>
          </a:bodyPr>
          <a:lstStyle/>
          <a:p>
            <a:r>
              <a:rPr lang="en-US" dirty="0"/>
              <a:t>Mirjam Nilsson​​</a:t>
            </a:r>
          </a:p>
        </p:txBody>
      </p:sp>
      <p:sp>
        <p:nvSpPr>
          <p:cNvPr id="36" name="Text Placeholder 35">
            <a:extLst>
              <a:ext uri="{FF2B5EF4-FFF2-40B4-BE49-F238E27FC236}">
                <a16:creationId xmlns:a16="http://schemas.microsoft.com/office/drawing/2014/main" id="{4BFCA8AB-26B0-4494-A3F9-3346DE17B449}"/>
              </a:ext>
            </a:extLst>
          </p:cNvPr>
          <p:cNvSpPr>
            <a:spLocks noGrp="1"/>
          </p:cNvSpPr>
          <p:nvPr>
            <p:ph type="body" sz="quarter" idx="33"/>
          </p:nvPr>
        </p:nvSpPr>
        <p:spPr>
          <a:xfrm>
            <a:off x="5794627" y="5624127"/>
            <a:ext cx="2487705" cy="435631"/>
          </a:xfrm>
        </p:spPr>
        <p:txBody>
          <a:bodyPr>
            <a:normAutofit/>
          </a:bodyPr>
          <a:lstStyle/>
          <a:p>
            <a:r>
              <a:rPr lang="en-US" dirty="0"/>
              <a:t>Chief Executive Officer​</a:t>
            </a:r>
          </a:p>
        </p:txBody>
      </p:sp>
      <p:pic>
        <p:nvPicPr>
          <p:cNvPr id="43" name="Picture Placeholder 42" descr="A headshot of a team member">
            <a:extLst>
              <a:ext uri="{FF2B5EF4-FFF2-40B4-BE49-F238E27FC236}">
                <a16:creationId xmlns:a16="http://schemas.microsoft.com/office/drawing/2014/main" id="{84E9F226-0E51-45D4-8EDA-AA612E970DC1}"/>
              </a:ext>
            </a:extLst>
          </p:cNvPr>
          <p:cNvPicPr>
            <a:picLocks noGrp="1" noChangeAspect="1"/>
          </p:cNvPicPr>
          <p:nvPr>
            <p:ph type="pic" sz="quarter" idx="23"/>
          </p:nvPr>
        </p:nvPicPr>
        <p:blipFill rotWithShape="1">
          <a:blip r:embed="rId4">
            <a:extLst>
              <a:ext uri="{28A0092B-C50C-407E-A947-70E740481C1C}">
                <a14:useLocalDpi xmlns:a14="http://schemas.microsoft.com/office/drawing/2010/main" val="0"/>
              </a:ext>
            </a:extLst>
          </a:blip>
          <a:srcRect/>
          <a:stretch/>
        </p:blipFill>
        <p:spPr>
          <a:xfrm>
            <a:off x="9038065" y="671944"/>
            <a:ext cx="2013133" cy="1697455"/>
          </a:xfrm>
        </p:spPr>
      </p:pic>
      <p:sp>
        <p:nvSpPr>
          <p:cNvPr id="32" name="Text Placeholder 31">
            <a:extLst>
              <a:ext uri="{FF2B5EF4-FFF2-40B4-BE49-F238E27FC236}">
                <a16:creationId xmlns:a16="http://schemas.microsoft.com/office/drawing/2014/main" id="{DFE05130-C3F9-489F-BA8F-82D8AF5FAABC}"/>
              </a:ext>
            </a:extLst>
          </p:cNvPr>
          <p:cNvSpPr>
            <a:spLocks noGrp="1"/>
          </p:cNvSpPr>
          <p:nvPr>
            <p:ph type="body" sz="quarter" idx="29"/>
          </p:nvPr>
        </p:nvSpPr>
        <p:spPr>
          <a:xfrm>
            <a:off x="8800779" y="2426197"/>
            <a:ext cx="2487705" cy="411277"/>
          </a:xfrm>
        </p:spPr>
        <p:txBody>
          <a:bodyPr>
            <a:normAutofit/>
          </a:bodyPr>
          <a:lstStyle/>
          <a:p>
            <a:r>
              <a:rPr lang="en-US" dirty="0"/>
              <a:t>Flora Berggren​​</a:t>
            </a:r>
          </a:p>
        </p:txBody>
      </p:sp>
      <p:sp>
        <p:nvSpPr>
          <p:cNvPr id="33" name="Text Placeholder 32">
            <a:extLst>
              <a:ext uri="{FF2B5EF4-FFF2-40B4-BE49-F238E27FC236}">
                <a16:creationId xmlns:a16="http://schemas.microsoft.com/office/drawing/2014/main" id="{AEBFC424-FB0F-4484-92B6-F37177303C3C}"/>
              </a:ext>
            </a:extLst>
          </p:cNvPr>
          <p:cNvSpPr>
            <a:spLocks noGrp="1"/>
          </p:cNvSpPr>
          <p:nvPr>
            <p:ph type="body" sz="quarter" idx="30"/>
          </p:nvPr>
        </p:nvSpPr>
        <p:spPr>
          <a:xfrm>
            <a:off x="8800779" y="2801192"/>
            <a:ext cx="2487705" cy="435631"/>
          </a:xfrm>
        </p:spPr>
        <p:txBody>
          <a:bodyPr>
            <a:normAutofit/>
          </a:bodyPr>
          <a:lstStyle/>
          <a:p>
            <a:r>
              <a:rPr lang="en-US" dirty="0"/>
              <a:t>Chief Operations Officer​</a:t>
            </a:r>
          </a:p>
        </p:txBody>
      </p:sp>
      <p:pic>
        <p:nvPicPr>
          <p:cNvPr id="47" name="Picture Placeholder 46" descr="A headshot of a team member">
            <a:extLst>
              <a:ext uri="{FF2B5EF4-FFF2-40B4-BE49-F238E27FC236}">
                <a16:creationId xmlns:a16="http://schemas.microsoft.com/office/drawing/2014/main" id="{FAF3DC94-1ECD-473B-85EA-8792EFB137A1}"/>
              </a:ext>
            </a:extLst>
          </p:cNvPr>
          <p:cNvPicPr>
            <a:picLocks noGrp="1" noChangeAspect="1"/>
          </p:cNvPicPr>
          <p:nvPr>
            <p:ph type="pic" sz="quarter" idx="34"/>
          </p:nvPr>
        </p:nvPicPr>
        <p:blipFill rotWithShape="1">
          <a:blip r:embed="rId5">
            <a:extLst>
              <a:ext uri="{28A0092B-C50C-407E-A947-70E740481C1C}">
                <a14:useLocalDpi xmlns:a14="http://schemas.microsoft.com/office/drawing/2010/main" val="0"/>
              </a:ext>
            </a:extLst>
          </a:blip>
          <a:srcRect/>
          <a:stretch/>
        </p:blipFill>
        <p:spPr>
          <a:xfrm>
            <a:off x="9038065" y="3494316"/>
            <a:ext cx="2013133" cy="1697455"/>
          </a:xfrm>
        </p:spPr>
      </p:pic>
      <p:sp>
        <p:nvSpPr>
          <p:cNvPr id="38" name="Text Placeholder 37">
            <a:extLst>
              <a:ext uri="{FF2B5EF4-FFF2-40B4-BE49-F238E27FC236}">
                <a16:creationId xmlns:a16="http://schemas.microsoft.com/office/drawing/2014/main" id="{73602E49-BDA6-4D83-ACA1-219CB1BD569A}"/>
              </a:ext>
            </a:extLst>
          </p:cNvPr>
          <p:cNvSpPr>
            <a:spLocks noGrp="1"/>
          </p:cNvSpPr>
          <p:nvPr>
            <p:ph type="body" sz="quarter" idx="35"/>
          </p:nvPr>
        </p:nvSpPr>
        <p:spPr>
          <a:xfrm>
            <a:off x="8800779" y="5248569"/>
            <a:ext cx="2487705" cy="411277"/>
          </a:xfrm>
        </p:spPr>
        <p:txBody>
          <a:bodyPr>
            <a:normAutofit/>
          </a:bodyPr>
          <a:lstStyle/>
          <a:p>
            <a:r>
              <a:rPr lang="en-US" dirty="0"/>
              <a:t>Rajesh Santoshi​​</a:t>
            </a:r>
          </a:p>
        </p:txBody>
      </p:sp>
      <p:sp>
        <p:nvSpPr>
          <p:cNvPr id="39" name="Text Placeholder 38">
            <a:extLst>
              <a:ext uri="{FF2B5EF4-FFF2-40B4-BE49-F238E27FC236}">
                <a16:creationId xmlns:a16="http://schemas.microsoft.com/office/drawing/2014/main" id="{66865032-D666-40B2-8E54-86DCBA66FAED}"/>
              </a:ext>
            </a:extLst>
          </p:cNvPr>
          <p:cNvSpPr>
            <a:spLocks noGrp="1"/>
          </p:cNvSpPr>
          <p:nvPr>
            <p:ph type="body" sz="quarter" idx="36"/>
          </p:nvPr>
        </p:nvSpPr>
        <p:spPr>
          <a:xfrm>
            <a:off x="8800779" y="5623564"/>
            <a:ext cx="2487705" cy="435631"/>
          </a:xfrm>
        </p:spPr>
        <p:txBody>
          <a:bodyPr>
            <a:normAutofit/>
          </a:bodyPr>
          <a:lstStyle/>
          <a:p>
            <a:r>
              <a:rPr lang="en-US" dirty="0"/>
              <a:t>VP Marketing​</a:t>
            </a:r>
          </a:p>
        </p:txBody>
      </p:sp>
      <p:sp>
        <p:nvSpPr>
          <p:cNvPr id="2" name="Date Placeholder 1">
            <a:extLst>
              <a:ext uri="{FF2B5EF4-FFF2-40B4-BE49-F238E27FC236}">
                <a16:creationId xmlns:a16="http://schemas.microsoft.com/office/drawing/2014/main" id="{5628E622-6E76-4C60-82FA-E4FFF304C0A5}"/>
              </a:ext>
            </a:extLst>
          </p:cNvPr>
          <p:cNvSpPr>
            <a:spLocks noGrp="1"/>
          </p:cNvSpPr>
          <p:nvPr>
            <p:ph type="dt" sz="half" idx="10"/>
          </p:nvPr>
        </p:nvSpPr>
        <p:spPr>
          <a:xfrm>
            <a:off x="838200" y="6515753"/>
            <a:ext cx="2743200" cy="205722"/>
          </a:xfrm>
        </p:spPr>
        <p:txBody>
          <a:bodyPr/>
          <a:lstStyle/>
          <a:p>
            <a:r>
              <a:rPr lang="en-US" dirty="0"/>
              <a:t>8/03/20XX</a:t>
            </a:r>
          </a:p>
        </p:txBody>
      </p:sp>
      <p:sp>
        <p:nvSpPr>
          <p:cNvPr id="3" name="Footer Placeholder 2">
            <a:extLst>
              <a:ext uri="{FF2B5EF4-FFF2-40B4-BE49-F238E27FC236}">
                <a16:creationId xmlns:a16="http://schemas.microsoft.com/office/drawing/2014/main" id="{6A4B0104-D652-4D7F-B8D6-6D7F062C7CFC}"/>
              </a:ext>
            </a:extLst>
          </p:cNvPr>
          <p:cNvSpPr>
            <a:spLocks noGrp="1"/>
          </p:cNvSpPr>
          <p:nvPr>
            <p:ph type="ftr" sz="quarter" idx="11"/>
          </p:nvPr>
        </p:nvSpPr>
        <p:spPr>
          <a:xfrm>
            <a:off x="4038600" y="6515753"/>
            <a:ext cx="4114800" cy="205722"/>
          </a:xfrm>
        </p:spPr>
        <p:txBody>
          <a:bodyPr/>
          <a:lstStyle/>
          <a:p>
            <a:r>
              <a:rPr lang="en-US" dirty="0"/>
              <a:t>PITCH DECK</a:t>
            </a:r>
          </a:p>
        </p:txBody>
      </p:sp>
      <p:sp>
        <p:nvSpPr>
          <p:cNvPr id="4" name="Slide Number Placeholder 3">
            <a:extLst>
              <a:ext uri="{FF2B5EF4-FFF2-40B4-BE49-F238E27FC236}">
                <a16:creationId xmlns:a16="http://schemas.microsoft.com/office/drawing/2014/main" id="{50F41187-A117-455B-ACA3-DC0B2F1EABBA}"/>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14</a:t>
            </a:fld>
            <a:endParaRPr lang="en-US" dirty="0"/>
          </a:p>
        </p:txBody>
      </p:sp>
    </p:spTree>
    <p:extLst>
      <p:ext uri="{BB962C8B-B14F-4D97-AF65-F5344CB8AC3E}">
        <p14:creationId xmlns:p14="http://schemas.microsoft.com/office/powerpoint/2010/main" val="2896358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itle 94">
            <a:extLst>
              <a:ext uri="{FF2B5EF4-FFF2-40B4-BE49-F238E27FC236}">
                <a16:creationId xmlns:a16="http://schemas.microsoft.com/office/drawing/2014/main" id="{DB394FAD-3CD6-445D-94D8-C67D571084E8}"/>
              </a:ext>
            </a:extLst>
          </p:cNvPr>
          <p:cNvSpPr>
            <a:spLocks noGrp="1"/>
          </p:cNvSpPr>
          <p:nvPr>
            <p:ph type="title"/>
          </p:nvPr>
        </p:nvSpPr>
        <p:spPr/>
        <p:txBody>
          <a:bodyPr/>
          <a:lstStyle/>
          <a:p>
            <a:r>
              <a:rPr lang="en-US" dirty="0"/>
              <a:t>The full team</a:t>
            </a:r>
          </a:p>
        </p:txBody>
      </p:sp>
      <p:pic>
        <p:nvPicPr>
          <p:cNvPr id="577" name="Picture Placeholder 576" descr="A headshot of a team member">
            <a:extLst>
              <a:ext uri="{FF2B5EF4-FFF2-40B4-BE49-F238E27FC236}">
                <a16:creationId xmlns:a16="http://schemas.microsoft.com/office/drawing/2014/main" id="{4DC90D5B-C11E-499D-838C-A096A57A4D56}"/>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a:stretch/>
        </p:blipFill>
        <p:spPr>
          <a:xfrm>
            <a:off x="3758452" y="1190975"/>
            <a:ext cx="1415744" cy="1193742"/>
          </a:xfrm>
        </p:spPr>
      </p:pic>
      <p:sp>
        <p:nvSpPr>
          <p:cNvPr id="21" name="Text Placeholder 20">
            <a:extLst>
              <a:ext uri="{FF2B5EF4-FFF2-40B4-BE49-F238E27FC236}">
                <a16:creationId xmlns:a16="http://schemas.microsoft.com/office/drawing/2014/main" id="{09A2700C-9619-44BB-97D1-CA63CE37A4AB}"/>
              </a:ext>
            </a:extLst>
          </p:cNvPr>
          <p:cNvSpPr>
            <a:spLocks noGrp="1"/>
          </p:cNvSpPr>
          <p:nvPr>
            <p:ph type="body" sz="quarter" idx="18"/>
          </p:nvPr>
        </p:nvSpPr>
        <p:spPr>
          <a:xfrm>
            <a:off x="3474958" y="2442078"/>
            <a:ext cx="1982733" cy="411277"/>
          </a:xfrm>
        </p:spPr>
        <p:txBody>
          <a:bodyPr>
            <a:normAutofit fontScale="92500"/>
          </a:bodyPr>
          <a:lstStyle/>
          <a:p>
            <a:r>
              <a:rPr lang="en-US" dirty="0"/>
              <a:t>Takuma Hayashi​</a:t>
            </a:r>
          </a:p>
        </p:txBody>
      </p:sp>
      <p:sp>
        <p:nvSpPr>
          <p:cNvPr id="78" name="Text Placeholder 77">
            <a:extLst>
              <a:ext uri="{FF2B5EF4-FFF2-40B4-BE49-F238E27FC236}">
                <a16:creationId xmlns:a16="http://schemas.microsoft.com/office/drawing/2014/main" id="{74F5BC40-AEC9-41D1-BE8B-FCAA4D3F49EF}"/>
              </a:ext>
            </a:extLst>
          </p:cNvPr>
          <p:cNvSpPr>
            <a:spLocks noGrp="1"/>
          </p:cNvSpPr>
          <p:nvPr>
            <p:ph type="body" sz="quarter" idx="19"/>
          </p:nvPr>
        </p:nvSpPr>
        <p:spPr>
          <a:xfrm>
            <a:off x="3474958" y="2746735"/>
            <a:ext cx="1982733" cy="617787"/>
          </a:xfrm>
        </p:spPr>
        <p:txBody>
          <a:bodyPr/>
          <a:lstStyle/>
          <a:p>
            <a:r>
              <a:rPr lang="en-US" dirty="0"/>
              <a:t>President​</a:t>
            </a:r>
          </a:p>
        </p:txBody>
      </p:sp>
      <p:pic>
        <p:nvPicPr>
          <p:cNvPr id="585" name="Picture Placeholder 584" descr="A headshot of a team member">
            <a:extLst>
              <a:ext uri="{FF2B5EF4-FFF2-40B4-BE49-F238E27FC236}">
                <a16:creationId xmlns:a16="http://schemas.microsoft.com/office/drawing/2014/main" id="{EDA9ED09-4D0E-45A8-85AF-ACC869A729DA}"/>
              </a:ext>
            </a:extLst>
          </p:cNvPr>
          <p:cNvPicPr>
            <a:picLocks noGrp="1" noChangeAspect="1"/>
          </p:cNvPicPr>
          <p:nvPr>
            <p:ph type="pic" sz="quarter" idx="29"/>
          </p:nvPr>
        </p:nvPicPr>
        <p:blipFill rotWithShape="1">
          <a:blip r:embed="rId3">
            <a:extLst>
              <a:ext uri="{28A0092B-C50C-407E-A947-70E740481C1C}">
                <a14:useLocalDpi xmlns:a14="http://schemas.microsoft.com/office/drawing/2010/main" val="0"/>
              </a:ext>
            </a:extLst>
          </a:blip>
          <a:srcRect/>
          <a:stretch/>
        </p:blipFill>
        <p:spPr>
          <a:xfrm>
            <a:off x="3758452" y="3742368"/>
            <a:ext cx="1415744" cy="1193742"/>
          </a:xfrm>
        </p:spPr>
      </p:pic>
      <p:sp>
        <p:nvSpPr>
          <p:cNvPr id="145" name="Text Placeholder 144">
            <a:extLst>
              <a:ext uri="{FF2B5EF4-FFF2-40B4-BE49-F238E27FC236}">
                <a16:creationId xmlns:a16="http://schemas.microsoft.com/office/drawing/2014/main" id="{2D36E03A-C72A-44CF-90AF-1405D2F62D65}"/>
              </a:ext>
            </a:extLst>
          </p:cNvPr>
          <p:cNvSpPr>
            <a:spLocks noGrp="1"/>
          </p:cNvSpPr>
          <p:nvPr>
            <p:ph type="body" sz="quarter" idx="30"/>
          </p:nvPr>
        </p:nvSpPr>
        <p:spPr>
          <a:xfrm>
            <a:off x="3474958" y="4993471"/>
            <a:ext cx="1982733" cy="411277"/>
          </a:xfrm>
        </p:spPr>
        <p:txBody>
          <a:bodyPr/>
          <a:lstStyle/>
          <a:p>
            <a:r>
              <a:rPr lang="en-US" dirty="0"/>
              <a:t>Graham Barnes​</a:t>
            </a:r>
          </a:p>
        </p:txBody>
      </p:sp>
      <p:sp>
        <p:nvSpPr>
          <p:cNvPr id="177" name="Text Placeholder 176">
            <a:extLst>
              <a:ext uri="{FF2B5EF4-FFF2-40B4-BE49-F238E27FC236}">
                <a16:creationId xmlns:a16="http://schemas.microsoft.com/office/drawing/2014/main" id="{D9CFD82F-E551-4F25-86DB-20B16CD02D0A}"/>
              </a:ext>
            </a:extLst>
          </p:cNvPr>
          <p:cNvSpPr>
            <a:spLocks noGrp="1"/>
          </p:cNvSpPr>
          <p:nvPr>
            <p:ph type="body" sz="quarter" idx="31"/>
          </p:nvPr>
        </p:nvSpPr>
        <p:spPr>
          <a:xfrm>
            <a:off x="3474958" y="5298128"/>
            <a:ext cx="1982733" cy="580994"/>
          </a:xfrm>
        </p:spPr>
        <p:txBody>
          <a:bodyPr/>
          <a:lstStyle/>
          <a:p>
            <a:r>
              <a:rPr lang="en-US" dirty="0"/>
              <a:t>VP Product​</a:t>
            </a:r>
          </a:p>
        </p:txBody>
      </p:sp>
      <p:pic>
        <p:nvPicPr>
          <p:cNvPr id="579" name="Picture Placeholder 578" descr="A headshot of a team member">
            <a:extLst>
              <a:ext uri="{FF2B5EF4-FFF2-40B4-BE49-F238E27FC236}">
                <a16:creationId xmlns:a16="http://schemas.microsoft.com/office/drawing/2014/main" id="{BB21C979-813F-4F7A-A93C-ECCEB5E409AC}"/>
              </a:ext>
            </a:extLst>
          </p:cNvPr>
          <p:cNvPicPr>
            <a:picLocks noGrp="1" noChangeAspect="1"/>
          </p:cNvPicPr>
          <p:nvPr>
            <p:ph type="pic" sz="quarter" idx="20"/>
          </p:nvPr>
        </p:nvPicPr>
        <p:blipFill rotWithShape="1">
          <a:blip r:embed="rId4">
            <a:extLst>
              <a:ext uri="{28A0092B-C50C-407E-A947-70E740481C1C}">
                <a14:useLocalDpi xmlns:a14="http://schemas.microsoft.com/office/drawing/2010/main" val="0"/>
              </a:ext>
            </a:extLst>
          </a:blip>
          <a:srcRect/>
          <a:stretch/>
        </p:blipFill>
        <p:spPr>
          <a:xfrm>
            <a:off x="5858792" y="1190975"/>
            <a:ext cx="1415744" cy="1193742"/>
          </a:xfrm>
        </p:spPr>
      </p:pic>
      <p:sp>
        <p:nvSpPr>
          <p:cNvPr id="136" name="Text Placeholder 135">
            <a:extLst>
              <a:ext uri="{FF2B5EF4-FFF2-40B4-BE49-F238E27FC236}">
                <a16:creationId xmlns:a16="http://schemas.microsoft.com/office/drawing/2014/main" id="{5AA0D2EC-0E74-49B5-A66B-989C7D1AE67E}"/>
              </a:ext>
            </a:extLst>
          </p:cNvPr>
          <p:cNvSpPr>
            <a:spLocks noGrp="1"/>
          </p:cNvSpPr>
          <p:nvPr>
            <p:ph type="body" sz="quarter" idx="21"/>
          </p:nvPr>
        </p:nvSpPr>
        <p:spPr>
          <a:xfrm>
            <a:off x="5575298" y="2442078"/>
            <a:ext cx="1982733" cy="411277"/>
          </a:xfrm>
        </p:spPr>
        <p:txBody>
          <a:bodyPr/>
          <a:lstStyle/>
          <a:p>
            <a:r>
              <a:rPr lang="en-US" dirty="0"/>
              <a:t>Mirjam Nilsson​​</a:t>
            </a:r>
          </a:p>
        </p:txBody>
      </p:sp>
      <p:sp>
        <p:nvSpPr>
          <p:cNvPr id="171" name="Text Placeholder 170">
            <a:extLst>
              <a:ext uri="{FF2B5EF4-FFF2-40B4-BE49-F238E27FC236}">
                <a16:creationId xmlns:a16="http://schemas.microsoft.com/office/drawing/2014/main" id="{DB8C1EDD-84CD-4062-818A-ACC883813799}"/>
              </a:ext>
            </a:extLst>
          </p:cNvPr>
          <p:cNvSpPr>
            <a:spLocks noGrp="1"/>
          </p:cNvSpPr>
          <p:nvPr>
            <p:ph type="body" sz="quarter" idx="22"/>
          </p:nvPr>
        </p:nvSpPr>
        <p:spPr>
          <a:xfrm>
            <a:off x="5575298" y="2746735"/>
            <a:ext cx="1982733" cy="617787"/>
          </a:xfrm>
        </p:spPr>
        <p:txBody>
          <a:bodyPr/>
          <a:lstStyle/>
          <a:p>
            <a:r>
              <a:rPr lang="en-US" dirty="0"/>
              <a:t>Chief Executive Officer​</a:t>
            </a:r>
          </a:p>
        </p:txBody>
      </p:sp>
      <p:pic>
        <p:nvPicPr>
          <p:cNvPr id="587" name="Picture Placeholder 586" descr="A headshot of a team member">
            <a:extLst>
              <a:ext uri="{FF2B5EF4-FFF2-40B4-BE49-F238E27FC236}">
                <a16:creationId xmlns:a16="http://schemas.microsoft.com/office/drawing/2014/main" id="{8E18F0B0-E4C2-4284-ACCB-94F6DC2F5BF7}"/>
              </a:ext>
            </a:extLst>
          </p:cNvPr>
          <p:cNvPicPr>
            <a:picLocks noGrp="1" noChangeAspect="1"/>
          </p:cNvPicPr>
          <p:nvPr>
            <p:ph type="pic" sz="quarter" idx="32"/>
          </p:nvPr>
        </p:nvPicPr>
        <p:blipFill rotWithShape="1">
          <a:blip r:embed="rId5">
            <a:extLst>
              <a:ext uri="{28A0092B-C50C-407E-A947-70E740481C1C}">
                <a14:useLocalDpi xmlns:a14="http://schemas.microsoft.com/office/drawing/2010/main" val="0"/>
              </a:ext>
            </a:extLst>
          </a:blip>
          <a:srcRect/>
          <a:stretch/>
        </p:blipFill>
        <p:spPr>
          <a:xfrm>
            <a:off x="5858792" y="3742368"/>
            <a:ext cx="1415744" cy="1193742"/>
          </a:xfrm>
        </p:spPr>
      </p:pic>
      <p:sp>
        <p:nvSpPr>
          <p:cNvPr id="148" name="Text Placeholder 147">
            <a:extLst>
              <a:ext uri="{FF2B5EF4-FFF2-40B4-BE49-F238E27FC236}">
                <a16:creationId xmlns:a16="http://schemas.microsoft.com/office/drawing/2014/main" id="{89ECEFC3-992F-47FE-AADF-7FA79F34AD6F}"/>
              </a:ext>
            </a:extLst>
          </p:cNvPr>
          <p:cNvSpPr>
            <a:spLocks noGrp="1"/>
          </p:cNvSpPr>
          <p:nvPr>
            <p:ph type="body" sz="quarter" idx="33"/>
          </p:nvPr>
        </p:nvSpPr>
        <p:spPr>
          <a:xfrm>
            <a:off x="5575298" y="4993471"/>
            <a:ext cx="1982733" cy="411277"/>
          </a:xfrm>
        </p:spPr>
        <p:txBody>
          <a:bodyPr/>
          <a:lstStyle/>
          <a:p>
            <a:r>
              <a:rPr lang="en-US" dirty="0"/>
              <a:t>Rowan Murphy​</a:t>
            </a:r>
          </a:p>
        </p:txBody>
      </p:sp>
      <p:sp>
        <p:nvSpPr>
          <p:cNvPr id="179" name="Text Placeholder 178">
            <a:extLst>
              <a:ext uri="{FF2B5EF4-FFF2-40B4-BE49-F238E27FC236}">
                <a16:creationId xmlns:a16="http://schemas.microsoft.com/office/drawing/2014/main" id="{637B8DA4-FB04-487C-87EF-8A8D4329CEB5}"/>
              </a:ext>
            </a:extLst>
          </p:cNvPr>
          <p:cNvSpPr>
            <a:spLocks noGrp="1"/>
          </p:cNvSpPr>
          <p:nvPr>
            <p:ph type="body" sz="quarter" idx="34"/>
          </p:nvPr>
        </p:nvSpPr>
        <p:spPr>
          <a:xfrm>
            <a:off x="5575298" y="5298128"/>
            <a:ext cx="1982733" cy="580994"/>
          </a:xfrm>
        </p:spPr>
        <p:txBody>
          <a:bodyPr/>
          <a:lstStyle/>
          <a:p>
            <a:r>
              <a:rPr lang="en-US" dirty="0"/>
              <a:t>SEO Strategist​</a:t>
            </a:r>
          </a:p>
        </p:txBody>
      </p:sp>
      <p:pic>
        <p:nvPicPr>
          <p:cNvPr id="581" name="Picture Placeholder 580" descr="A headshot of a team member">
            <a:extLst>
              <a:ext uri="{FF2B5EF4-FFF2-40B4-BE49-F238E27FC236}">
                <a16:creationId xmlns:a16="http://schemas.microsoft.com/office/drawing/2014/main" id="{F52CC1AC-5D1E-4835-826E-7C998FE21D18}"/>
              </a:ext>
            </a:extLst>
          </p:cNvPr>
          <p:cNvPicPr>
            <a:picLocks noGrp="1" noChangeAspect="1"/>
          </p:cNvPicPr>
          <p:nvPr>
            <p:ph type="pic" sz="quarter" idx="23"/>
          </p:nvPr>
        </p:nvPicPr>
        <p:blipFill rotWithShape="1">
          <a:blip r:embed="rId6">
            <a:extLst>
              <a:ext uri="{28A0092B-C50C-407E-A947-70E740481C1C}">
                <a14:useLocalDpi xmlns:a14="http://schemas.microsoft.com/office/drawing/2010/main" val="0"/>
              </a:ext>
            </a:extLst>
          </a:blip>
          <a:srcRect/>
          <a:stretch/>
        </p:blipFill>
        <p:spPr>
          <a:xfrm>
            <a:off x="7959132" y="1190975"/>
            <a:ext cx="1415744" cy="1193742"/>
          </a:xfrm>
        </p:spPr>
      </p:pic>
      <p:sp>
        <p:nvSpPr>
          <p:cNvPr id="139" name="Text Placeholder 138">
            <a:extLst>
              <a:ext uri="{FF2B5EF4-FFF2-40B4-BE49-F238E27FC236}">
                <a16:creationId xmlns:a16="http://schemas.microsoft.com/office/drawing/2014/main" id="{F2A0E398-3EFB-4A7A-9E55-42D50234CD25}"/>
              </a:ext>
            </a:extLst>
          </p:cNvPr>
          <p:cNvSpPr>
            <a:spLocks noGrp="1"/>
          </p:cNvSpPr>
          <p:nvPr>
            <p:ph type="body" sz="quarter" idx="24"/>
          </p:nvPr>
        </p:nvSpPr>
        <p:spPr>
          <a:xfrm>
            <a:off x="7675638" y="2442078"/>
            <a:ext cx="1982733" cy="411277"/>
          </a:xfrm>
        </p:spPr>
        <p:txBody>
          <a:bodyPr>
            <a:normAutofit fontScale="92500"/>
          </a:bodyPr>
          <a:lstStyle/>
          <a:p>
            <a:r>
              <a:rPr lang="en-US" dirty="0"/>
              <a:t>Flora Berggren​​</a:t>
            </a:r>
          </a:p>
        </p:txBody>
      </p:sp>
      <p:sp>
        <p:nvSpPr>
          <p:cNvPr id="173" name="Text Placeholder 172">
            <a:extLst>
              <a:ext uri="{FF2B5EF4-FFF2-40B4-BE49-F238E27FC236}">
                <a16:creationId xmlns:a16="http://schemas.microsoft.com/office/drawing/2014/main" id="{C0AC354C-034D-4F59-9C5B-F6EA076C1585}"/>
              </a:ext>
            </a:extLst>
          </p:cNvPr>
          <p:cNvSpPr>
            <a:spLocks noGrp="1"/>
          </p:cNvSpPr>
          <p:nvPr>
            <p:ph type="body" sz="quarter" idx="25"/>
          </p:nvPr>
        </p:nvSpPr>
        <p:spPr>
          <a:xfrm>
            <a:off x="7675638" y="2746735"/>
            <a:ext cx="1982733" cy="617787"/>
          </a:xfrm>
        </p:spPr>
        <p:txBody>
          <a:bodyPr>
            <a:normAutofit/>
          </a:bodyPr>
          <a:lstStyle/>
          <a:p>
            <a:r>
              <a:rPr lang="en-US" dirty="0"/>
              <a:t>Chief Operations Officer​</a:t>
            </a:r>
          </a:p>
        </p:txBody>
      </p:sp>
      <p:pic>
        <p:nvPicPr>
          <p:cNvPr id="595" name="Picture Placeholder 594" descr="A headshot of a team member">
            <a:extLst>
              <a:ext uri="{FF2B5EF4-FFF2-40B4-BE49-F238E27FC236}">
                <a16:creationId xmlns:a16="http://schemas.microsoft.com/office/drawing/2014/main" id="{122AB98D-D670-481F-9A5F-854A88253C12}"/>
              </a:ext>
            </a:extLst>
          </p:cNvPr>
          <p:cNvPicPr>
            <a:picLocks noGrp="1" noChangeAspect="1"/>
          </p:cNvPicPr>
          <p:nvPr>
            <p:ph type="pic" sz="quarter" idx="35"/>
          </p:nvPr>
        </p:nvPicPr>
        <p:blipFill rotWithShape="1">
          <a:blip r:embed="rId7">
            <a:extLst>
              <a:ext uri="{28A0092B-C50C-407E-A947-70E740481C1C}">
                <a14:useLocalDpi xmlns:a14="http://schemas.microsoft.com/office/drawing/2010/main" val="0"/>
              </a:ext>
            </a:extLst>
          </a:blip>
          <a:srcRect/>
          <a:stretch/>
        </p:blipFill>
        <p:spPr>
          <a:xfrm>
            <a:off x="7959132" y="3742368"/>
            <a:ext cx="1415744" cy="1193742"/>
          </a:xfrm>
        </p:spPr>
      </p:pic>
      <p:sp>
        <p:nvSpPr>
          <p:cNvPr id="151" name="Text Placeholder 150">
            <a:extLst>
              <a:ext uri="{FF2B5EF4-FFF2-40B4-BE49-F238E27FC236}">
                <a16:creationId xmlns:a16="http://schemas.microsoft.com/office/drawing/2014/main" id="{32F2302B-5675-4103-B496-807E449DA456}"/>
              </a:ext>
            </a:extLst>
          </p:cNvPr>
          <p:cNvSpPr>
            <a:spLocks noGrp="1"/>
          </p:cNvSpPr>
          <p:nvPr>
            <p:ph type="body" sz="quarter" idx="36"/>
          </p:nvPr>
        </p:nvSpPr>
        <p:spPr>
          <a:xfrm>
            <a:off x="7675638" y="4993471"/>
            <a:ext cx="1982733" cy="411277"/>
          </a:xfrm>
        </p:spPr>
        <p:txBody>
          <a:bodyPr>
            <a:normAutofit fontScale="92500"/>
          </a:bodyPr>
          <a:lstStyle/>
          <a:p>
            <a:r>
              <a:rPr lang="en-US" dirty="0"/>
              <a:t>Elizabeth Moore​</a:t>
            </a:r>
          </a:p>
        </p:txBody>
      </p:sp>
      <p:sp>
        <p:nvSpPr>
          <p:cNvPr id="181" name="Text Placeholder 180">
            <a:extLst>
              <a:ext uri="{FF2B5EF4-FFF2-40B4-BE49-F238E27FC236}">
                <a16:creationId xmlns:a16="http://schemas.microsoft.com/office/drawing/2014/main" id="{3D6A1227-47B1-44CA-9EF9-24D73E288D13}"/>
              </a:ext>
            </a:extLst>
          </p:cNvPr>
          <p:cNvSpPr>
            <a:spLocks noGrp="1"/>
          </p:cNvSpPr>
          <p:nvPr>
            <p:ph type="body" sz="quarter" idx="37"/>
          </p:nvPr>
        </p:nvSpPr>
        <p:spPr>
          <a:xfrm>
            <a:off x="7675638" y="5298128"/>
            <a:ext cx="1982733" cy="580994"/>
          </a:xfrm>
        </p:spPr>
        <p:txBody>
          <a:bodyPr/>
          <a:lstStyle/>
          <a:p>
            <a:r>
              <a:rPr lang="en-US" dirty="0"/>
              <a:t>Product Designer​</a:t>
            </a:r>
          </a:p>
        </p:txBody>
      </p:sp>
      <p:pic>
        <p:nvPicPr>
          <p:cNvPr id="583" name="Picture Placeholder 582" descr="A headshot of a team member">
            <a:extLst>
              <a:ext uri="{FF2B5EF4-FFF2-40B4-BE49-F238E27FC236}">
                <a16:creationId xmlns:a16="http://schemas.microsoft.com/office/drawing/2014/main" id="{F72529A2-65F8-44A7-B490-AD4733BA2AAA}"/>
              </a:ext>
            </a:extLst>
          </p:cNvPr>
          <p:cNvPicPr>
            <a:picLocks noGrp="1" noChangeAspect="1"/>
          </p:cNvPicPr>
          <p:nvPr>
            <p:ph type="pic" sz="quarter" idx="26"/>
          </p:nvPr>
        </p:nvPicPr>
        <p:blipFill rotWithShape="1">
          <a:blip r:embed="rId8">
            <a:extLst>
              <a:ext uri="{28A0092B-C50C-407E-A947-70E740481C1C}">
                <a14:useLocalDpi xmlns:a14="http://schemas.microsoft.com/office/drawing/2010/main" val="0"/>
              </a:ext>
            </a:extLst>
          </a:blip>
          <a:srcRect/>
          <a:stretch/>
        </p:blipFill>
        <p:spPr>
          <a:xfrm>
            <a:off x="10059471" y="1190975"/>
            <a:ext cx="1415744" cy="1193742"/>
          </a:xfrm>
        </p:spPr>
      </p:pic>
      <p:sp>
        <p:nvSpPr>
          <p:cNvPr id="142" name="Text Placeholder 141">
            <a:extLst>
              <a:ext uri="{FF2B5EF4-FFF2-40B4-BE49-F238E27FC236}">
                <a16:creationId xmlns:a16="http://schemas.microsoft.com/office/drawing/2014/main" id="{FEFBC1FC-3ADC-4FF3-B5AB-81DD8D5CD8F9}"/>
              </a:ext>
            </a:extLst>
          </p:cNvPr>
          <p:cNvSpPr>
            <a:spLocks noGrp="1"/>
          </p:cNvSpPr>
          <p:nvPr>
            <p:ph type="body" sz="quarter" idx="27"/>
          </p:nvPr>
        </p:nvSpPr>
        <p:spPr>
          <a:xfrm>
            <a:off x="9775977" y="2442078"/>
            <a:ext cx="1982733" cy="411277"/>
          </a:xfrm>
        </p:spPr>
        <p:txBody>
          <a:bodyPr>
            <a:normAutofit fontScale="92500"/>
          </a:bodyPr>
          <a:lstStyle/>
          <a:p>
            <a:r>
              <a:rPr lang="en-US" dirty="0"/>
              <a:t>Rajesh Santoshi​​</a:t>
            </a:r>
          </a:p>
        </p:txBody>
      </p:sp>
      <p:sp>
        <p:nvSpPr>
          <p:cNvPr id="175" name="Text Placeholder 174">
            <a:extLst>
              <a:ext uri="{FF2B5EF4-FFF2-40B4-BE49-F238E27FC236}">
                <a16:creationId xmlns:a16="http://schemas.microsoft.com/office/drawing/2014/main" id="{B0B55CEF-04DF-4182-9143-DDB7935AB132}"/>
              </a:ext>
            </a:extLst>
          </p:cNvPr>
          <p:cNvSpPr>
            <a:spLocks noGrp="1"/>
          </p:cNvSpPr>
          <p:nvPr>
            <p:ph type="body" sz="quarter" idx="28"/>
          </p:nvPr>
        </p:nvSpPr>
        <p:spPr>
          <a:xfrm>
            <a:off x="9775977" y="2746735"/>
            <a:ext cx="1982733" cy="617787"/>
          </a:xfrm>
        </p:spPr>
        <p:txBody>
          <a:bodyPr/>
          <a:lstStyle/>
          <a:p>
            <a:r>
              <a:rPr lang="en-US" dirty="0"/>
              <a:t>VP Marketing​</a:t>
            </a:r>
          </a:p>
        </p:txBody>
      </p:sp>
      <p:pic>
        <p:nvPicPr>
          <p:cNvPr id="591" name="Picture Placeholder 590" descr="A headshot of a team member">
            <a:extLst>
              <a:ext uri="{FF2B5EF4-FFF2-40B4-BE49-F238E27FC236}">
                <a16:creationId xmlns:a16="http://schemas.microsoft.com/office/drawing/2014/main" id="{2B5A8208-3279-4F10-86BB-B2F86AD82407}"/>
              </a:ext>
            </a:extLst>
          </p:cNvPr>
          <p:cNvPicPr>
            <a:picLocks noGrp="1" noChangeAspect="1"/>
          </p:cNvPicPr>
          <p:nvPr>
            <p:ph type="pic" sz="quarter" idx="38"/>
          </p:nvPr>
        </p:nvPicPr>
        <p:blipFill rotWithShape="1">
          <a:blip r:embed="rId9">
            <a:extLst>
              <a:ext uri="{28A0092B-C50C-407E-A947-70E740481C1C}">
                <a14:useLocalDpi xmlns:a14="http://schemas.microsoft.com/office/drawing/2010/main" val="0"/>
              </a:ext>
            </a:extLst>
          </a:blip>
          <a:srcRect/>
          <a:stretch/>
        </p:blipFill>
        <p:spPr>
          <a:xfrm>
            <a:off x="10059471" y="3742368"/>
            <a:ext cx="1415744" cy="1193742"/>
          </a:xfrm>
        </p:spPr>
      </p:pic>
      <p:sp>
        <p:nvSpPr>
          <p:cNvPr id="154" name="Text Placeholder 153">
            <a:extLst>
              <a:ext uri="{FF2B5EF4-FFF2-40B4-BE49-F238E27FC236}">
                <a16:creationId xmlns:a16="http://schemas.microsoft.com/office/drawing/2014/main" id="{D36E1A1A-FE99-4B28-B01C-CD21DBC2E1FB}"/>
              </a:ext>
            </a:extLst>
          </p:cNvPr>
          <p:cNvSpPr>
            <a:spLocks noGrp="1"/>
          </p:cNvSpPr>
          <p:nvPr>
            <p:ph type="body" sz="quarter" idx="39"/>
          </p:nvPr>
        </p:nvSpPr>
        <p:spPr>
          <a:xfrm>
            <a:off x="9775977" y="4993471"/>
            <a:ext cx="1982733" cy="411277"/>
          </a:xfrm>
        </p:spPr>
        <p:txBody>
          <a:bodyPr/>
          <a:lstStyle/>
          <a:p>
            <a:r>
              <a:rPr lang="en-US" dirty="0"/>
              <a:t>Robin Kline​</a:t>
            </a:r>
          </a:p>
        </p:txBody>
      </p:sp>
      <p:sp>
        <p:nvSpPr>
          <p:cNvPr id="183" name="Text Placeholder 182">
            <a:extLst>
              <a:ext uri="{FF2B5EF4-FFF2-40B4-BE49-F238E27FC236}">
                <a16:creationId xmlns:a16="http://schemas.microsoft.com/office/drawing/2014/main" id="{9440DD03-3EBF-4133-8D39-8E99906DCF4D}"/>
              </a:ext>
            </a:extLst>
          </p:cNvPr>
          <p:cNvSpPr>
            <a:spLocks noGrp="1"/>
          </p:cNvSpPr>
          <p:nvPr>
            <p:ph type="body" sz="quarter" idx="40"/>
          </p:nvPr>
        </p:nvSpPr>
        <p:spPr>
          <a:xfrm>
            <a:off x="9775977" y="5298128"/>
            <a:ext cx="1982733" cy="580994"/>
          </a:xfrm>
        </p:spPr>
        <p:txBody>
          <a:bodyPr/>
          <a:lstStyle/>
          <a:p>
            <a:r>
              <a:rPr lang="en-US" dirty="0"/>
              <a:t>Content Developer​</a:t>
            </a:r>
          </a:p>
        </p:txBody>
      </p:sp>
      <p:sp>
        <p:nvSpPr>
          <p:cNvPr id="2" name="Date Placeholder 1">
            <a:extLst>
              <a:ext uri="{FF2B5EF4-FFF2-40B4-BE49-F238E27FC236}">
                <a16:creationId xmlns:a16="http://schemas.microsoft.com/office/drawing/2014/main" id="{6ADF9F8E-7EE0-412A-A4E4-707373B1737A}"/>
              </a:ext>
            </a:extLst>
          </p:cNvPr>
          <p:cNvSpPr>
            <a:spLocks noGrp="1"/>
          </p:cNvSpPr>
          <p:nvPr>
            <p:ph type="dt" sz="half" idx="10"/>
          </p:nvPr>
        </p:nvSpPr>
        <p:spPr>
          <a:xfrm>
            <a:off x="838200" y="6515753"/>
            <a:ext cx="2743200" cy="205722"/>
          </a:xfrm>
        </p:spPr>
        <p:txBody>
          <a:bodyPr/>
          <a:lstStyle/>
          <a:p>
            <a:r>
              <a:rPr lang="en-US" dirty="0"/>
              <a:t>8/03/20XX</a:t>
            </a:r>
          </a:p>
        </p:txBody>
      </p:sp>
      <p:sp>
        <p:nvSpPr>
          <p:cNvPr id="3" name="Footer Placeholder 2">
            <a:extLst>
              <a:ext uri="{FF2B5EF4-FFF2-40B4-BE49-F238E27FC236}">
                <a16:creationId xmlns:a16="http://schemas.microsoft.com/office/drawing/2014/main" id="{B87CB9D5-4CD3-4297-9B99-2F42C664A830}"/>
              </a:ext>
            </a:extLst>
          </p:cNvPr>
          <p:cNvSpPr>
            <a:spLocks noGrp="1"/>
          </p:cNvSpPr>
          <p:nvPr>
            <p:ph type="ftr" sz="quarter" idx="11"/>
          </p:nvPr>
        </p:nvSpPr>
        <p:spPr>
          <a:xfrm>
            <a:off x="4038600" y="6515753"/>
            <a:ext cx="4114800" cy="205722"/>
          </a:xfrm>
        </p:spPr>
        <p:txBody>
          <a:bodyPr/>
          <a:lstStyle/>
          <a:p>
            <a:r>
              <a:rPr lang="en-US" dirty="0"/>
              <a:t>PITCH DECK</a:t>
            </a:r>
          </a:p>
        </p:txBody>
      </p:sp>
      <p:sp>
        <p:nvSpPr>
          <p:cNvPr id="4" name="Slide Number Placeholder 3">
            <a:extLst>
              <a:ext uri="{FF2B5EF4-FFF2-40B4-BE49-F238E27FC236}">
                <a16:creationId xmlns:a16="http://schemas.microsoft.com/office/drawing/2014/main" id="{6F40103C-860F-4680-91A8-C706F4166613}"/>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15</a:t>
            </a:fld>
            <a:endParaRPr lang="en-US" dirty="0"/>
          </a:p>
        </p:txBody>
      </p:sp>
    </p:spTree>
    <p:extLst>
      <p:ext uri="{BB962C8B-B14F-4D97-AF65-F5344CB8AC3E}">
        <p14:creationId xmlns:p14="http://schemas.microsoft.com/office/powerpoint/2010/main" val="24149337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64">
            <a:extLst>
              <a:ext uri="{FF2B5EF4-FFF2-40B4-BE49-F238E27FC236}">
                <a16:creationId xmlns:a16="http://schemas.microsoft.com/office/drawing/2014/main" id="{64ABC1C5-3ACA-49D3-A339-04BA079636F7}"/>
              </a:ext>
            </a:extLst>
          </p:cNvPr>
          <p:cNvSpPr>
            <a:spLocks noGrp="1"/>
          </p:cNvSpPr>
          <p:nvPr>
            <p:ph type="title"/>
          </p:nvPr>
        </p:nvSpPr>
        <p:spPr/>
        <p:txBody>
          <a:bodyPr/>
          <a:lstStyle/>
          <a:p>
            <a:r>
              <a:rPr lang="en-US" dirty="0"/>
              <a:t>Funding</a:t>
            </a:r>
          </a:p>
        </p:txBody>
      </p:sp>
      <p:sp>
        <p:nvSpPr>
          <p:cNvPr id="29" name="Text Placeholder 28">
            <a:extLst>
              <a:ext uri="{FF2B5EF4-FFF2-40B4-BE49-F238E27FC236}">
                <a16:creationId xmlns:a16="http://schemas.microsoft.com/office/drawing/2014/main" id="{5BEF602E-F3C8-4D5A-86E0-DF63AD13E228}"/>
              </a:ext>
            </a:extLst>
          </p:cNvPr>
          <p:cNvSpPr>
            <a:spLocks noGrp="1"/>
          </p:cNvSpPr>
          <p:nvPr>
            <p:ph type="body" sz="quarter" idx="25"/>
          </p:nvPr>
        </p:nvSpPr>
        <p:spPr>
          <a:xfrm rot="16200000">
            <a:off x="562550" y="3063183"/>
            <a:ext cx="2387816" cy="448769"/>
          </a:xfrm>
        </p:spPr>
        <p:txBody>
          <a:bodyPr/>
          <a:lstStyle/>
          <a:p>
            <a:r>
              <a:rPr lang="en-US" dirty="0"/>
              <a:t>$12,000</a:t>
            </a:r>
          </a:p>
        </p:txBody>
      </p:sp>
      <p:graphicFrame>
        <p:nvGraphicFramePr>
          <p:cNvPr id="78" name="Chart 77" descr="Chart">
            <a:extLst>
              <a:ext uri="{FF2B5EF4-FFF2-40B4-BE49-F238E27FC236}">
                <a16:creationId xmlns:a16="http://schemas.microsoft.com/office/drawing/2014/main" id="{281461AE-467D-40F7-A03B-CE9CAED1FC98}"/>
              </a:ext>
              <a:ext uri="{C183D7F6-B498-43B3-948B-1728B52AA6E4}">
                <adec:decorative xmlns:adec="http://schemas.microsoft.com/office/drawing/2017/decorative" val="0"/>
              </a:ext>
            </a:extLst>
          </p:cNvPr>
          <p:cNvGraphicFramePr/>
          <p:nvPr>
            <p:extLst>
              <p:ext uri="{D42A27DB-BD31-4B8C-83A1-F6EECF244321}">
                <p14:modId xmlns:p14="http://schemas.microsoft.com/office/powerpoint/2010/main" val="416847352"/>
              </p:ext>
            </p:extLst>
          </p:nvPr>
        </p:nvGraphicFramePr>
        <p:xfrm>
          <a:off x="1609005" y="1403931"/>
          <a:ext cx="1357883" cy="3112798"/>
        </p:xfrm>
        <a:graphic>
          <a:graphicData uri="http://schemas.openxmlformats.org/drawingml/2006/chart">
            <c:chart xmlns:c="http://schemas.openxmlformats.org/drawingml/2006/chart" xmlns:r="http://schemas.openxmlformats.org/officeDocument/2006/relationships" r:id="rId2"/>
          </a:graphicData>
        </a:graphic>
      </p:graphicFrame>
      <p:sp>
        <p:nvSpPr>
          <p:cNvPr id="36" name="Text Placeholder 35">
            <a:extLst>
              <a:ext uri="{FF2B5EF4-FFF2-40B4-BE49-F238E27FC236}">
                <a16:creationId xmlns:a16="http://schemas.microsoft.com/office/drawing/2014/main" id="{858F1CE5-2796-49BE-A32F-4545CF6DEA60}"/>
              </a:ext>
            </a:extLst>
          </p:cNvPr>
          <p:cNvSpPr>
            <a:spLocks noGrp="1"/>
          </p:cNvSpPr>
          <p:nvPr>
            <p:ph type="body" sz="quarter" idx="17"/>
          </p:nvPr>
        </p:nvSpPr>
        <p:spPr>
          <a:xfrm>
            <a:off x="838200" y="4525420"/>
            <a:ext cx="2449286" cy="639192"/>
          </a:xfrm>
        </p:spPr>
        <p:txBody>
          <a:bodyPr/>
          <a:lstStyle/>
          <a:p>
            <a:r>
              <a:rPr lang="en-ZA" dirty="0"/>
              <a:t>Insurance</a:t>
            </a:r>
            <a:r>
              <a:rPr lang="en-US" dirty="0"/>
              <a:t>​</a:t>
            </a:r>
          </a:p>
        </p:txBody>
      </p:sp>
      <p:sp>
        <p:nvSpPr>
          <p:cNvPr id="35" name="Text Placeholder 34">
            <a:extLst>
              <a:ext uri="{FF2B5EF4-FFF2-40B4-BE49-F238E27FC236}">
                <a16:creationId xmlns:a16="http://schemas.microsoft.com/office/drawing/2014/main" id="{F6C14ABA-1649-4DA7-9A13-28A051C2A919}"/>
              </a:ext>
            </a:extLst>
          </p:cNvPr>
          <p:cNvSpPr>
            <a:spLocks noGrp="1"/>
          </p:cNvSpPr>
          <p:nvPr>
            <p:ph type="body" sz="quarter" idx="16"/>
          </p:nvPr>
        </p:nvSpPr>
        <p:spPr>
          <a:xfrm>
            <a:off x="838200" y="5154557"/>
            <a:ext cx="2449286" cy="1003155"/>
          </a:xfrm>
        </p:spPr>
        <p:txBody>
          <a:bodyPr/>
          <a:lstStyle/>
          <a:p>
            <a:r>
              <a:rPr lang="en-ZA" dirty="0"/>
              <a:t>Revenue obtained from medical insurance payments</a:t>
            </a:r>
            <a:r>
              <a:rPr lang="en-US" dirty="0"/>
              <a:t>​</a:t>
            </a:r>
          </a:p>
        </p:txBody>
      </p:sp>
      <p:sp>
        <p:nvSpPr>
          <p:cNvPr id="37" name="Text Placeholder 36">
            <a:extLst>
              <a:ext uri="{FF2B5EF4-FFF2-40B4-BE49-F238E27FC236}">
                <a16:creationId xmlns:a16="http://schemas.microsoft.com/office/drawing/2014/main" id="{CFE5511E-21D0-45E7-8187-E1751A3B2BB9}"/>
              </a:ext>
            </a:extLst>
          </p:cNvPr>
          <p:cNvSpPr>
            <a:spLocks noGrp="1"/>
          </p:cNvSpPr>
          <p:nvPr>
            <p:ph type="body" sz="quarter" idx="26"/>
          </p:nvPr>
        </p:nvSpPr>
        <p:spPr>
          <a:xfrm rot="16200000">
            <a:off x="3226739" y="3063183"/>
            <a:ext cx="2387816" cy="448769"/>
          </a:xfrm>
        </p:spPr>
        <p:txBody>
          <a:bodyPr/>
          <a:lstStyle/>
          <a:p>
            <a:r>
              <a:rPr lang="en-US" dirty="0"/>
              <a:t>$14,000</a:t>
            </a:r>
          </a:p>
        </p:txBody>
      </p:sp>
      <p:graphicFrame>
        <p:nvGraphicFramePr>
          <p:cNvPr id="80" name="Chart 79" descr="Chart">
            <a:extLst>
              <a:ext uri="{FF2B5EF4-FFF2-40B4-BE49-F238E27FC236}">
                <a16:creationId xmlns:a16="http://schemas.microsoft.com/office/drawing/2014/main" id="{A7D4DF94-43C0-47EE-8300-50F61B92E7DF}"/>
              </a:ext>
              <a:ext uri="{C183D7F6-B498-43B3-948B-1728B52AA6E4}">
                <adec:decorative xmlns:adec="http://schemas.microsoft.com/office/drawing/2017/decorative" val="0"/>
              </a:ext>
            </a:extLst>
          </p:cNvPr>
          <p:cNvGraphicFramePr/>
          <p:nvPr>
            <p:extLst>
              <p:ext uri="{D42A27DB-BD31-4B8C-83A1-F6EECF244321}">
                <p14:modId xmlns:p14="http://schemas.microsoft.com/office/powerpoint/2010/main" val="1785323644"/>
              </p:ext>
            </p:extLst>
          </p:nvPr>
        </p:nvGraphicFramePr>
        <p:xfrm>
          <a:off x="4276724" y="1403931"/>
          <a:ext cx="1357883" cy="3112798"/>
        </p:xfrm>
        <a:graphic>
          <a:graphicData uri="http://schemas.openxmlformats.org/drawingml/2006/chart">
            <c:chart xmlns:c="http://schemas.openxmlformats.org/drawingml/2006/chart" xmlns:r="http://schemas.openxmlformats.org/officeDocument/2006/relationships" r:id="rId3"/>
          </a:graphicData>
        </a:graphic>
      </p:graphicFrame>
      <p:sp>
        <p:nvSpPr>
          <p:cNvPr id="41" name="Text Placeholder 40">
            <a:extLst>
              <a:ext uri="{FF2B5EF4-FFF2-40B4-BE49-F238E27FC236}">
                <a16:creationId xmlns:a16="http://schemas.microsoft.com/office/drawing/2014/main" id="{1C7B0FA3-67EC-444E-9D87-A07EDC3F366B}"/>
              </a:ext>
            </a:extLst>
          </p:cNvPr>
          <p:cNvSpPr>
            <a:spLocks noGrp="1"/>
          </p:cNvSpPr>
          <p:nvPr>
            <p:ph type="body" sz="quarter" idx="30"/>
          </p:nvPr>
        </p:nvSpPr>
        <p:spPr>
          <a:xfrm>
            <a:off x="3536069" y="4525420"/>
            <a:ext cx="2449286" cy="639192"/>
          </a:xfrm>
        </p:spPr>
        <p:txBody>
          <a:bodyPr>
            <a:normAutofit/>
          </a:bodyPr>
          <a:lstStyle/>
          <a:p>
            <a:r>
              <a:rPr lang="en-ZA" dirty="0"/>
              <a:t>Angel investments</a:t>
            </a:r>
            <a:r>
              <a:rPr lang="en-US" dirty="0"/>
              <a:t>​</a:t>
            </a:r>
          </a:p>
        </p:txBody>
      </p:sp>
      <p:sp>
        <p:nvSpPr>
          <p:cNvPr id="40" name="Text Placeholder 39">
            <a:extLst>
              <a:ext uri="{FF2B5EF4-FFF2-40B4-BE49-F238E27FC236}">
                <a16:creationId xmlns:a16="http://schemas.microsoft.com/office/drawing/2014/main" id="{3DD9F4AB-8692-45FD-AE13-689E238CB816}"/>
              </a:ext>
            </a:extLst>
          </p:cNvPr>
          <p:cNvSpPr>
            <a:spLocks noGrp="1"/>
          </p:cNvSpPr>
          <p:nvPr>
            <p:ph type="body" sz="quarter" idx="29"/>
          </p:nvPr>
        </p:nvSpPr>
        <p:spPr>
          <a:xfrm>
            <a:off x="3536069" y="5154557"/>
            <a:ext cx="2449286" cy="1003155"/>
          </a:xfrm>
        </p:spPr>
        <p:txBody>
          <a:bodyPr/>
          <a:lstStyle/>
          <a:p>
            <a:r>
              <a:rPr lang="en-ZA" dirty="0"/>
              <a:t>Amount obtained through other investors</a:t>
            </a:r>
            <a:r>
              <a:rPr lang="en-US" dirty="0"/>
              <a:t>​</a:t>
            </a:r>
          </a:p>
        </p:txBody>
      </p:sp>
      <p:sp>
        <p:nvSpPr>
          <p:cNvPr id="38" name="Text Placeholder 37">
            <a:extLst>
              <a:ext uri="{FF2B5EF4-FFF2-40B4-BE49-F238E27FC236}">
                <a16:creationId xmlns:a16="http://schemas.microsoft.com/office/drawing/2014/main" id="{FA0ACB11-2B29-453C-9E60-63B83C76A191}"/>
              </a:ext>
            </a:extLst>
          </p:cNvPr>
          <p:cNvSpPr>
            <a:spLocks noGrp="1"/>
          </p:cNvSpPr>
          <p:nvPr>
            <p:ph type="body" sz="quarter" idx="27"/>
          </p:nvPr>
        </p:nvSpPr>
        <p:spPr>
          <a:xfrm rot="16200000">
            <a:off x="5857430" y="3063181"/>
            <a:ext cx="2387816" cy="448769"/>
          </a:xfrm>
        </p:spPr>
        <p:txBody>
          <a:bodyPr/>
          <a:lstStyle/>
          <a:p>
            <a:r>
              <a:rPr lang="en-US" dirty="0"/>
              <a:t>$32,000</a:t>
            </a:r>
          </a:p>
        </p:txBody>
      </p:sp>
      <p:graphicFrame>
        <p:nvGraphicFramePr>
          <p:cNvPr id="82" name="Chart 81" descr="Chart">
            <a:extLst>
              <a:ext uri="{FF2B5EF4-FFF2-40B4-BE49-F238E27FC236}">
                <a16:creationId xmlns:a16="http://schemas.microsoft.com/office/drawing/2014/main" id="{12C6B033-E0DD-40C4-8FA0-2F687A17FBEE}"/>
              </a:ext>
              <a:ext uri="{C183D7F6-B498-43B3-948B-1728B52AA6E4}">
                <adec:decorative xmlns:adec="http://schemas.microsoft.com/office/drawing/2017/decorative" val="0"/>
              </a:ext>
            </a:extLst>
          </p:cNvPr>
          <p:cNvGraphicFramePr/>
          <p:nvPr>
            <p:extLst>
              <p:ext uri="{D42A27DB-BD31-4B8C-83A1-F6EECF244321}">
                <p14:modId xmlns:p14="http://schemas.microsoft.com/office/powerpoint/2010/main" val="1192980612"/>
              </p:ext>
            </p:extLst>
          </p:nvPr>
        </p:nvGraphicFramePr>
        <p:xfrm>
          <a:off x="6912371" y="1403640"/>
          <a:ext cx="1357883" cy="3112798"/>
        </p:xfrm>
        <a:graphic>
          <a:graphicData uri="http://schemas.openxmlformats.org/drawingml/2006/chart">
            <c:chart xmlns:c="http://schemas.openxmlformats.org/drawingml/2006/chart" xmlns:r="http://schemas.openxmlformats.org/officeDocument/2006/relationships" r:id="rId4"/>
          </a:graphicData>
        </a:graphic>
      </p:graphicFrame>
      <p:sp>
        <p:nvSpPr>
          <p:cNvPr id="43" name="Text Placeholder 42">
            <a:extLst>
              <a:ext uri="{FF2B5EF4-FFF2-40B4-BE49-F238E27FC236}">
                <a16:creationId xmlns:a16="http://schemas.microsoft.com/office/drawing/2014/main" id="{5CB33916-805F-42BB-A4D6-729824B52354}"/>
              </a:ext>
            </a:extLst>
          </p:cNvPr>
          <p:cNvSpPr>
            <a:spLocks noGrp="1"/>
          </p:cNvSpPr>
          <p:nvPr>
            <p:ph type="body" sz="quarter" idx="32"/>
          </p:nvPr>
        </p:nvSpPr>
        <p:spPr>
          <a:xfrm>
            <a:off x="6211909" y="4525420"/>
            <a:ext cx="2449286" cy="639192"/>
          </a:xfrm>
        </p:spPr>
        <p:txBody>
          <a:bodyPr/>
          <a:lstStyle/>
          <a:p>
            <a:r>
              <a:rPr lang="en-ZA" dirty="0"/>
              <a:t>Cash</a:t>
            </a:r>
            <a:r>
              <a:rPr lang="en-US" dirty="0"/>
              <a:t>​</a:t>
            </a:r>
          </a:p>
        </p:txBody>
      </p:sp>
      <p:sp>
        <p:nvSpPr>
          <p:cNvPr id="42" name="Text Placeholder 41">
            <a:extLst>
              <a:ext uri="{FF2B5EF4-FFF2-40B4-BE49-F238E27FC236}">
                <a16:creationId xmlns:a16="http://schemas.microsoft.com/office/drawing/2014/main" id="{A985ADA1-85AC-47E5-8BBA-E05D33073614}"/>
              </a:ext>
            </a:extLst>
          </p:cNvPr>
          <p:cNvSpPr>
            <a:spLocks noGrp="1"/>
          </p:cNvSpPr>
          <p:nvPr>
            <p:ph type="body" sz="quarter" idx="31"/>
          </p:nvPr>
        </p:nvSpPr>
        <p:spPr>
          <a:xfrm>
            <a:off x="6211909" y="5154557"/>
            <a:ext cx="2449286" cy="1003155"/>
          </a:xfrm>
        </p:spPr>
        <p:txBody>
          <a:bodyPr/>
          <a:lstStyle/>
          <a:p>
            <a:r>
              <a:rPr lang="en-ZA" dirty="0"/>
              <a:t>Liquid cash we have on hand</a:t>
            </a:r>
            <a:r>
              <a:rPr lang="en-US" dirty="0"/>
              <a:t>​</a:t>
            </a:r>
          </a:p>
        </p:txBody>
      </p:sp>
      <p:sp>
        <p:nvSpPr>
          <p:cNvPr id="39" name="Text Placeholder 38">
            <a:extLst>
              <a:ext uri="{FF2B5EF4-FFF2-40B4-BE49-F238E27FC236}">
                <a16:creationId xmlns:a16="http://schemas.microsoft.com/office/drawing/2014/main" id="{4F42D9D9-1550-48C9-9338-C0B7BF43A458}"/>
              </a:ext>
            </a:extLst>
          </p:cNvPr>
          <p:cNvSpPr>
            <a:spLocks noGrp="1"/>
          </p:cNvSpPr>
          <p:nvPr>
            <p:ph type="body" sz="quarter" idx="28"/>
          </p:nvPr>
        </p:nvSpPr>
        <p:spPr>
          <a:xfrm rot="16200000">
            <a:off x="8520742" y="3063180"/>
            <a:ext cx="2387816" cy="448769"/>
          </a:xfrm>
        </p:spPr>
        <p:txBody>
          <a:bodyPr/>
          <a:lstStyle/>
          <a:p>
            <a:r>
              <a:rPr lang="en-US" dirty="0"/>
              <a:t>$82,000</a:t>
            </a:r>
          </a:p>
        </p:txBody>
      </p:sp>
      <p:graphicFrame>
        <p:nvGraphicFramePr>
          <p:cNvPr id="84" name="Chart 83" descr="Chart">
            <a:extLst>
              <a:ext uri="{FF2B5EF4-FFF2-40B4-BE49-F238E27FC236}">
                <a16:creationId xmlns:a16="http://schemas.microsoft.com/office/drawing/2014/main" id="{BDE2BA43-A9C2-432B-910D-6351A9203174}"/>
              </a:ext>
              <a:ext uri="{C183D7F6-B498-43B3-948B-1728B52AA6E4}">
                <adec:decorative xmlns:adec="http://schemas.microsoft.com/office/drawing/2017/decorative" val="0"/>
              </a:ext>
            </a:extLst>
          </p:cNvPr>
          <p:cNvGraphicFramePr/>
          <p:nvPr>
            <p:extLst>
              <p:ext uri="{D42A27DB-BD31-4B8C-83A1-F6EECF244321}">
                <p14:modId xmlns:p14="http://schemas.microsoft.com/office/powerpoint/2010/main" val="1550259348"/>
              </p:ext>
            </p:extLst>
          </p:nvPr>
        </p:nvGraphicFramePr>
        <p:xfrm>
          <a:off x="9548018" y="1403640"/>
          <a:ext cx="1357883" cy="3112798"/>
        </p:xfrm>
        <a:graphic>
          <a:graphicData uri="http://schemas.openxmlformats.org/drawingml/2006/chart">
            <c:chart xmlns:c="http://schemas.openxmlformats.org/drawingml/2006/chart" xmlns:r="http://schemas.openxmlformats.org/officeDocument/2006/relationships" r:id="rId5"/>
          </a:graphicData>
        </a:graphic>
      </p:graphicFrame>
      <p:sp>
        <p:nvSpPr>
          <p:cNvPr id="45" name="Text Placeholder 44">
            <a:extLst>
              <a:ext uri="{FF2B5EF4-FFF2-40B4-BE49-F238E27FC236}">
                <a16:creationId xmlns:a16="http://schemas.microsoft.com/office/drawing/2014/main" id="{E8B2FE83-E19B-4417-B9F7-280B9DC32F92}"/>
              </a:ext>
            </a:extLst>
          </p:cNvPr>
          <p:cNvSpPr>
            <a:spLocks noGrp="1"/>
          </p:cNvSpPr>
          <p:nvPr>
            <p:ph type="body" sz="quarter" idx="34"/>
          </p:nvPr>
        </p:nvSpPr>
        <p:spPr>
          <a:xfrm>
            <a:off x="8904516" y="4525420"/>
            <a:ext cx="2449286" cy="639192"/>
          </a:xfrm>
        </p:spPr>
        <p:txBody>
          <a:bodyPr/>
          <a:lstStyle/>
          <a:p>
            <a:r>
              <a:rPr lang="en-ZA" dirty="0"/>
              <a:t>Shares</a:t>
            </a:r>
            <a:r>
              <a:rPr lang="en-US" dirty="0"/>
              <a:t>​</a:t>
            </a:r>
          </a:p>
        </p:txBody>
      </p:sp>
      <p:sp>
        <p:nvSpPr>
          <p:cNvPr id="44" name="Text Placeholder 43">
            <a:extLst>
              <a:ext uri="{FF2B5EF4-FFF2-40B4-BE49-F238E27FC236}">
                <a16:creationId xmlns:a16="http://schemas.microsoft.com/office/drawing/2014/main" id="{E86528B4-9B53-451D-9179-5A9DC76A512A}"/>
              </a:ext>
            </a:extLst>
          </p:cNvPr>
          <p:cNvSpPr>
            <a:spLocks noGrp="1"/>
          </p:cNvSpPr>
          <p:nvPr>
            <p:ph type="body" sz="quarter" idx="33"/>
          </p:nvPr>
        </p:nvSpPr>
        <p:spPr>
          <a:xfrm>
            <a:off x="8904516" y="5154557"/>
            <a:ext cx="2449286" cy="1003155"/>
          </a:xfrm>
        </p:spPr>
        <p:txBody>
          <a:bodyPr/>
          <a:lstStyle/>
          <a:p>
            <a:r>
              <a:rPr lang="en-ZA" dirty="0"/>
              <a:t>Number of shares converted into USD</a:t>
            </a:r>
            <a:r>
              <a:rPr lang="en-US" dirty="0"/>
              <a:t>​</a:t>
            </a:r>
          </a:p>
        </p:txBody>
      </p:sp>
      <p:sp>
        <p:nvSpPr>
          <p:cNvPr id="2" name="Date Placeholder 1">
            <a:extLst>
              <a:ext uri="{FF2B5EF4-FFF2-40B4-BE49-F238E27FC236}">
                <a16:creationId xmlns:a16="http://schemas.microsoft.com/office/drawing/2014/main" id="{F1C12297-E034-4169-956B-88CDE4C45DF9}"/>
              </a:ext>
            </a:extLst>
          </p:cNvPr>
          <p:cNvSpPr>
            <a:spLocks noGrp="1"/>
          </p:cNvSpPr>
          <p:nvPr>
            <p:ph type="dt" sz="half" idx="10"/>
          </p:nvPr>
        </p:nvSpPr>
        <p:spPr>
          <a:xfrm>
            <a:off x="838200" y="6515753"/>
            <a:ext cx="2743200" cy="205722"/>
          </a:xfrm>
        </p:spPr>
        <p:txBody>
          <a:bodyPr/>
          <a:lstStyle/>
          <a:p>
            <a:r>
              <a:rPr lang="en-US" dirty="0"/>
              <a:t>8/03/20XX</a:t>
            </a:r>
          </a:p>
        </p:txBody>
      </p:sp>
      <p:sp>
        <p:nvSpPr>
          <p:cNvPr id="3" name="Footer Placeholder 2">
            <a:extLst>
              <a:ext uri="{FF2B5EF4-FFF2-40B4-BE49-F238E27FC236}">
                <a16:creationId xmlns:a16="http://schemas.microsoft.com/office/drawing/2014/main" id="{7422E0E0-867D-4AA9-B52E-B232D96B4414}"/>
              </a:ext>
            </a:extLst>
          </p:cNvPr>
          <p:cNvSpPr>
            <a:spLocks noGrp="1"/>
          </p:cNvSpPr>
          <p:nvPr>
            <p:ph type="ftr" sz="quarter" idx="11"/>
          </p:nvPr>
        </p:nvSpPr>
        <p:spPr>
          <a:xfrm>
            <a:off x="4038600" y="6515753"/>
            <a:ext cx="4114800" cy="205722"/>
          </a:xfrm>
        </p:spPr>
        <p:txBody>
          <a:bodyPr/>
          <a:lstStyle/>
          <a:p>
            <a:r>
              <a:rPr lang="en-US" dirty="0"/>
              <a:t>PITCH DECK</a:t>
            </a:r>
          </a:p>
        </p:txBody>
      </p:sp>
      <p:sp>
        <p:nvSpPr>
          <p:cNvPr id="4" name="Slide Number Placeholder 3">
            <a:extLst>
              <a:ext uri="{FF2B5EF4-FFF2-40B4-BE49-F238E27FC236}">
                <a16:creationId xmlns:a16="http://schemas.microsoft.com/office/drawing/2014/main" id="{88E4596B-5CB5-4C2C-813D-5EEC611C3F30}"/>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16</a:t>
            </a:fld>
            <a:endParaRPr lang="en-US" dirty="0"/>
          </a:p>
        </p:txBody>
      </p:sp>
    </p:spTree>
    <p:extLst>
      <p:ext uri="{BB962C8B-B14F-4D97-AF65-F5344CB8AC3E}">
        <p14:creationId xmlns:p14="http://schemas.microsoft.com/office/powerpoint/2010/main" val="22031471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Placeholder 25" descr="A doctor talking to a patient">
            <a:extLst>
              <a:ext uri="{FF2B5EF4-FFF2-40B4-BE49-F238E27FC236}">
                <a16:creationId xmlns:a16="http://schemas.microsoft.com/office/drawing/2014/main" id="{7FE1AC9B-A57B-4353-8973-F920411751FA}"/>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0" y="1057275"/>
            <a:ext cx="12191999" cy="5295900"/>
          </a:xfrm>
        </p:spPr>
      </p:pic>
      <p:sp>
        <p:nvSpPr>
          <p:cNvPr id="31" name="Title 30">
            <a:extLst>
              <a:ext uri="{FF2B5EF4-FFF2-40B4-BE49-F238E27FC236}">
                <a16:creationId xmlns:a16="http://schemas.microsoft.com/office/drawing/2014/main" id="{BA3B1DAF-0A47-4D59-9DC4-7431D66560EF}"/>
              </a:ext>
            </a:extLst>
          </p:cNvPr>
          <p:cNvSpPr>
            <a:spLocks noGrp="1"/>
          </p:cNvSpPr>
          <p:nvPr>
            <p:ph type="title"/>
          </p:nvPr>
        </p:nvSpPr>
        <p:spPr/>
        <p:txBody>
          <a:bodyPr/>
          <a:lstStyle/>
          <a:p>
            <a:pPr algn="l"/>
            <a:r>
              <a:rPr lang="en-US" dirty="0"/>
              <a:t>Summary</a:t>
            </a:r>
          </a:p>
        </p:txBody>
      </p:sp>
      <p:sp>
        <p:nvSpPr>
          <p:cNvPr id="24" name="Text Placeholder 23">
            <a:extLst>
              <a:ext uri="{FF2B5EF4-FFF2-40B4-BE49-F238E27FC236}">
                <a16:creationId xmlns:a16="http://schemas.microsoft.com/office/drawing/2014/main" id="{DFA678B9-627C-49D9-B624-2E3548C96F03}"/>
              </a:ext>
            </a:extLst>
          </p:cNvPr>
          <p:cNvSpPr>
            <a:spLocks noGrp="1"/>
          </p:cNvSpPr>
          <p:nvPr>
            <p:ph type="body" sz="quarter" idx="16"/>
          </p:nvPr>
        </p:nvSpPr>
        <p:spPr>
          <a:xfrm>
            <a:off x="926354" y="1547271"/>
            <a:ext cx="5172932" cy="2581276"/>
          </a:xfrm>
        </p:spPr>
        <p:txBody>
          <a:bodyPr>
            <a:normAutofit/>
          </a:bodyPr>
          <a:lstStyle/>
          <a:p>
            <a:r>
              <a:rPr lang="en-US" dirty="0"/>
              <a:t>At silk tech solutions, we believe in giving 110%. By closing the loop and delivering streamline transactions, we help hospitals grow and nurture their patients with the user friendly interface.. As our CEO says, "Efficiencies will come from proactively transforming how we do business."​</a:t>
            </a:r>
          </a:p>
        </p:txBody>
      </p:sp>
      <p:sp>
        <p:nvSpPr>
          <p:cNvPr id="2" name="Date Placeholder 1">
            <a:extLst>
              <a:ext uri="{FF2B5EF4-FFF2-40B4-BE49-F238E27FC236}">
                <a16:creationId xmlns:a16="http://schemas.microsoft.com/office/drawing/2014/main" id="{DD90BED3-A8E4-4AF4-9D86-BF7D33CA691D}"/>
              </a:ext>
            </a:extLst>
          </p:cNvPr>
          <p:cNvSpPr>
            <a:spLocks noGrp="1"/>
          </p:cNvSpPr>
          <p:nvPr>
            <p:ph type="dt" sz="half" idx="10"/>
          </p:nvPr>
        </p:nvSpPr>
        <p:spPr>
          <a:xfrm>
            <a:off x="838200" y="6515753"/>
            <a:ext cx="2743200" cy="205722"/>
          </a:xfrm>
        </p:spPr>
        <p:txBody>
          <a:bodyPr/>
          <a:lstStyle/>
          <a:p>
            <a:r>
              <a:rPr lang="en-US" dirty="0"/>
              <a:t>8/03/20XX</a:t>
            </a:r>
          </a:p>
        </p:txBody>
      </p:sp>
      <p:sp>
        <p:nvSpPr>
          <p:cNvPr id="3" name="Footer Placeholder 2">
            <a:extLst>
              <a:ext uri="{FF2B5EF4-FFF2-40B4-BE49-F238E27FC236}">
                <a16:creationId xmlns:a16="http://schemas.microsoft.com/office/drawing/2014/main" id="{CB8AE6D0-8ACF-4881-93B5-5304094DB6B8}"/>
              </a:ext>
            </a:extLst>
          </p:cNvPr>
          <p:cNvSpPr>
            <a:spLocks noGrp="1"/>
          </p:cNvSpPr>
          <p:nvPr>
            <p:ph type="ftr" sz="quarter" idx="11"/>
          </p:nvPr>
        </p:nvSpPr>
        <p:spPr>
          <a:xfrm>
            <a:off x="4038600" y="6515753"/>
            <a:ext cx="4114800" cy="205722"/>
          </a:xfrm>
        </p:spPr>
        <p:txBody>
          <a:bodyPr/>
          <a:lstStyle/>
          <a:p>
            <a:r>
              <a:rPr lang="en-US" dirty="0"/>
              <a:t>PITCH DECK</a:t>
            </a:r>
          </a:p>
        </p:txBody>
      </p:sp>
      <p:sp>
        <p:nvSpPr>
          <p:cNvPr id="4" name="Slide Number Placeholder 3">
            <a:extLst>
              <a:ext uri="{FF2B5EF4-FFF2-40B4-BE49-F238E27FC236}">
                <a16:creationId xmlns:a16="http://schemas.microsoft.com/office/drawing/2014/main" id="{E5273321-CCC9-4D70-837F-ED5C0E7B3192}"/>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17</a:t>
            </a:fld>
            <a:endParaRPr lang="en-US" dirty="0"/>
          </a:p>
        </p:txBody>
      </p:sp>
    </p:spTree>
    <p:extLst>
      <p:ext uri="{BB962C8B-B14F-4D97-AF65-F5344CB8AC3E}">
        <p14:creationId xmlns:p14="http://schemas.microsoft.com/office/powerpoint/2010/main" val="8840554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8F06EF-AEC8-4862-8AED-24C0FC81F34A}"/>
              </a:ext>
            </a:extLst>
          </p:cNvPr>
          <p:cNvSpPr>
            <a:spLocks noGrp="1"/>
          </p:cNvSpPr>
          <p:nvPr>
            <p:ph type="dt" sz="half" idx="10"/>
          </p:nvPr>
        </p:nvSpPr>
        <p:spPr>
          <a:xfrm>
            <a:off x="838200" y="6515753"/>
            <a:ext cx="2743200" cy="205722"/>
          </a:xfrm>
        </p:spPr>
        <p:txBody>
          <a:bodyPr/>
          <a:lstStyle/>
          <a:p>
            <a:r>
              <a:rPr lang="en-US" dirty="0"/>
              <a:t>8/03/20XX</a:t>
            </a:r>
          </a:p>
        </p:txBody>
      </p:sp>
      <p:sp>
        <p:nvSpPr>
          <p:cNvPr id="3" name="Footer Placeholder 2">
            <a:extLst>
              <a:ext uri="{FF2B5EF4-FFF2-40B4-BE49-F238E27FC236}">
                <a16:creationId xmlns:a16="http://schemas.microsoft.com/office/drawing/2014/main" id="{5099C0BB-4D6D-4D98-A44F-2C1FBA15A056}"/>
              </a:ext>
            </a:extLst>
          </p:cNvPr>
          <p:cNvSpPr>
            <a:spLocks noGrp="1"/>
          </p:cNvSpPr>
          <p:nvPr>
            <p:ph type="ftr" sz="quarter" idx="11"/>
          </p:nvPr>
        </p:nvSpPr>
        <p:spPr>
          <a:xfrm>
            <a:off x="4038600" y="6515753"/>
            <a:ext cx="4114800" cy="205722"/>
          </a:xfrm>
        </p:spPr>
        <p:txBody>
          <a:bodyPr/>
          <a:lstStyle/>
          <a:p>
            <a:r>
              <a:rPr lang="en-US" dirty="0"/>
              <a:t>PITCH DECK</a:t>
            </a:r>
          </a:p>
        </p:txBody>
      </p:sp>
      <p:sp>
        <p:nvSpPr>
          <p:cNvPr id="4" name="Slide Number Placeholder 3">
            <a:extLst>
              <a:ext uri="{FF2B5EF4-FFF2-40B4-BE49-F238E27FC236}">
                <a16:creationId xmlns:a16="http://schemas.microsoft.com/office/drawing/2014/main" id="{6589231E-2BB7-4BA4-A7BF-F2CDCEBBE5E5}"/>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18</a:t>
            </a:fld>
            <a:endParaRPr lang="en-US" dirty="0"/>
          </a:p>
        </p:txBody>
      </p:sp>
      <p:pic>
        <p:nvPicPr>
          <p:cNvPr id="10" name="Picture Placeholder 7" descr="A close up of a pipette dropping a drop of liquid into a petri dish">
            <a:extLst>
              <a:ext uri="{FF2B5EF4-FFF2-40B4-BE49-F238E27FC236}">
                <a16:creationId xmlns:a16="http://schemas.microsoft.com/office/drawing/2014/main" id="{FAB08D6F-E051-4336-9514-35C67978A1F5}"/>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412" r="412"/>
          <a:stretch/>
        </p:blipFill>
        <p:spPr>
          <a:xfrm flipH="1">
            <a:off x="1809750" y="466725"/>
            <a:ext cx="7834312" cy="5924550"/>
          </a:xfrm>
        </p:spPr>
      </p:pic>
      <p:sp>
        <p:nvSpPr>
          <p:cNvPr id="160" name="Text Placeholder 159">
            <a:extLst>
              <a:ext uri="{FF2B5EF4-FFF2-40B4-BE49-F238E27FC236}">
                <a16:creationId xmlns:a16="http://schemas.microsoft.com/office/drawing/2014/main" id="{494105F6-F94F-433A-BC1D-B4F5A9AFEEA9}"/>
              </a:ext>
            </a:extLst>
          </p:cNvPr>
          <p:cNvSpPr>
            <a:spLocks noGrp="1"/>
          </p:cNvSpPr>
          <p:nvPr>
            <p:ph type="body" sz="quarter" idx="16"/>
          </p:nvPr>
        </p:nvSpPr>
        <p:spPr>
          <a:xfrm>
            <a:off x="9210675" y="2579352"/>
            <a:ext cx="2381250" cy="1423068"/>
          </a:xfrm>
        </p:spPr>
        <p:txBody>
          <a:bodyPr/>
          <a:lstStyle/>
          <a:p>
            <a:r>
              <a:rPr lang="en-US" dirty="0"/>
              <a:t>Mirjam Nilsson​​</a:t>
            </a:r>
          </a:p>
          <a:p>
            <a:r>
              <a:rPr lang="en-US" dirty="0"/>
              <a:t>206-555-0146​</a:t>
            </a:r>
          </a:p>
          <a:p>
            <a:r>
              <a:rPr lang="en-US" dirty="0"/>
              <a:t>mirjam@contoso.com​</a:t>
            </a:r>
          </a:p>
          <a:p>
            <a:r>
              <a:rPr lang="en-US" dirty="0"/>
              <a:t>www.contoso.com​</a:t>
            </a:r>
          </a:p>
        </p:txBody>
      </p:sp>
      <p:sp>
        <p:nvSpPr>
          <p:cNvPr id="54" name="Title 53">
            <a:extLst>
              <a:ext uri="{FF2B5EF4-FFF2-40B4-BE49-F238E27FC236}">
                <a16:creationId xmlns:a16="http://schemas.microsoft.com/office/drawing/2014/main" id="{C96D6B90-01A4-4E2C-A3C5-57E67B888825}"/>
              </a:ext>
            </a:extLst>
          </p:cNvPr>
          <p:cNvSpPr>
            <a:spLocks noGrp="1"/>
          </p:cNvSpPr>
          <p:nvPr>
            <p:ph type="title"/>
          </p:nvPr>
        </p:nvSpPr>
        <p:spPr>
          <a:xfrm rot="16200000">
            <a:off x="-1129259" y="3009387"/>
            <a:ext cx="4138612" cy="562995"/>
          </a:xfrm>
        </p:spPr>
        <p:txBody>
          <a:bodyPr/>
          <a:lstStyle/>
          <a:p>
            <a:r>
              <a:rPr lang="en-US" dirty="0"/>
              <a:t>Thank you</a:t>
            </a:r>
          </a:p>
        </p:txBody>
      </p:sp>
    </p:spTree>
    <p:extLst>
      <p:ext uri="{BB962C8B-B14F-4D97-AF65-F5344CB8AC3E}">
        <p14:creationId xmlns:p14="http://schemas.microsoft.com/office/powerpoint/2010/main" val="1501914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A05FF97-080F-97AA-BE92-9406CC1998B9}"/>
              </a:ext>
            </a:extLst>
          </p:cNvPr>
          <p:cNvSpPr>
            <a:spLocks noGrp="1"/>
          </p:cNvSpPr>
          <p:nvPr>
            <p:ph type="dt" sz="half" idx="10"/>
          </p:nvPr>
        </p:nvSpPr>
        <p:spPr/>
        <p:txBody>
          <a:bodyPr/>
          <a:lstStyle/>
          <a:p>
            <a:r>
              <a:rPr lang="en-US"/>
              <a:t>8/03/20XX</a:t>
            </a:r>
            <a:endParaRPr lang="en-US" dirty="0"/>
          </a:p>
        </p:txBody>
      </p:sp>
      <p:sp>
        <p:nvSpPr>
          <p:cNvPr id="4" name="Footer Placeholder 3">
            <a:extLst>
              <a:ext uri="{FF2B5EF4-FFF2-40B4-BE49-F238E27FC236}">
                <a16:creationId xmlns:a16="http://schemas.microsoft.com/office/drawing/2014/main" id="{DB8A4030-BBCF-B98E-71CF-C4CE61D813A2}"/>
              </a:ext>
            </a:extLst>
          </p:cNvPr>
          <p:cNvSpPr>
            <a:spLocks noGrp="1"/>
          </p:cNvSpPr>
          <p:nvPr>
            <p:ph type="ftr" sz="quarter" idx="11"/>
          </p:nvPr>
        </p:nvSpPr>
        <p:spPr/>
        <p:txBody>
          <a:bodyPr/>
          <a:lstStyle/>
          <a:p>
            <a:r>
              <a:rPr lang="en-US"/>
              <a:t>PITCH DECK</a:t>
            </a:r>
            <a:endParaRPr lang="en-US" dirty="0"/>
          </a:p>
        </p:txBody>
      </p:sp>
      <p:sp>
        <p:nvSpPr>
          <p:cNvPr id="5" name="Slide Number Placeholder 4">
            <a:extLst>
              <a:ext uri="{FF2B5EF4-FFF2-40B4-BE49-F238E27FC236}">
                <a16:creationId xmlns:a16="http://schemas.microsoft.com/office/drawing/2014/main" id="{A5C811F2-870F-EC6A-C992-3A73B7F5AD84}"/>
              </a:ext>
            </a:extLst>
          </p:cNvPr>
          <p:cNvSpPr>
            <a:spLocks noGrp="1"/>
          </p:cNvSpPr>
          <p:nvPr>
            <p:ph type="sldNum" sz="quarter" idx="12"/>
          </p:nvPr>
        </p:nvSpPr>
        <p:spPr/>
        <p:txBody>
          <a:bodyPr/>
          <a:lstStyle/>
          <a:p>
            <a:fld id="{BF860B6F-2FE3-4DE6-9496-980E987E7466}" type="slidenum">
              <a:rPr lang="en-US" smtClean="0"/>
              <a:pPr/>
              <a:t>2</a:t>
            </a:fld>
            <a:endParaRPr lang="en-US" dirty="0"/>
          </a:p>
        </p:txBody>
      </p:sp>
      <p:sp>
        <p:nvSpPr>
          <p:cNvPr id="6" name="Text Placeholder 5">
            <a:extLst>
              <a:ext uri="{FF2B5EF4-FFF2-40B4-BE49-F238E27FC236}">
                <a16:creationId xmlns:a16="http://schemas.microsoft.com/office/drawing/2014/main" id="{9893E3E9-FDC7-9ED7-3F7B-CB2365A9AB51}"/>
              </a:ext>
            </a:extLst>
          </p:cNvPr>
          <p:cNvSpPr>
            <a:spLocks noGrp="1"/>
          </p:cNvSpPr>
          <p:nvPr>
            <p:ph type="body" sz="quarter" idx="14"/>
          </p:nvPr>
        </p:nvSpPr>
        <p:spPr/>
        <p:txBody>
          <a:bodyPr/>
          <a:lstStyle/>
          <a:p>
            <a:endParaRPr lang="en-IN" dirty="0"/>
          </a:p>
        </p:txBody>
      </p:sp>
      <p:sp>
        <p:nvSpPr>
          <p:cNvPr id="7" name="Title 6">
            <a:extLst>
              <a:ext uri="{FF2B5EF4-FFF2-40B4-BE49-F238E27FC236}">
                <a16:creationId xmlns:a16="http://schemas.microsoft.com/office/drawing/2014/main" id="{015A15C1-7432-28A8-F876-0A8F2736C393}"/>
              </a:ext>
            </a:extLst>
          </p:cNvPr>
          <p:cNvSpPr>
            <a:spLocks noGrp="1"/>
          </p:cNvSpPr>
          <p:nvPr>
            <p:ph type="title"/>
          </p:nvPr>
        </p:nvSpPr>
        <p:spPr>
          <a:solidFill>
            <a:schemeClr val="accent5">
              <a:lumMod val="60000"/>
              <a:lumOff val="40000"/>
            </a:schemeClr>
          </a:solidFill>
        </p:spPr>
        <p:txBody>
          <a:bodyPr/>
          <a:lstStyle/>
          <a:p>
            <a:endParaRPr lang="en-IN" dirty="0"/>
          </a:p>
        </p:txBody>
      </p:sp>
      <p:pic>
        <p:nvPicPr>
          <p:cNvPr id="11" name="Picture Placeholder 13" descr="A person in scrubs holding a clipboard and a clipboard&#10;&#10;Description automatically generated">
            <a:extLst>
              <a:ext uri="{FF2B5EF4-FFF2-40B4-BE49-F238E27FC236}">
                <a16:creationId xmlns:a16="http://schemas.microsoft.com/office/drawing/2014/main" id="{A26D40A2-3E39-1325-6C85-A41ADF7F00E1}"/>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l="19863" r="19863"/>
          <a:stretch>
            <a:fillRect/>
          </a:stretch>
        </p:blipFill>
        <p:spPr>
          <a:xfrm>
            <a:off x="273050" y="227013"/>
            <a:ext cx="6848475" cy="6391275"/>
          </a:xfrm>
        </p:spPr>
      </p:pic>
      <p:pic>
        <p:nvPicPr>
          <p:cNvPr id="13" name="Picture Placeholder 13" descr="Doctor pointing on a large display">
            <a:extLst>
              <a:ext uri="{FF2B5EF4-FFF2-40B4-BE49-F238E27FC236}">
                <a16:creationId xmlns:a16="http://schemas.microsoft.com/office/drawing/2014/main" id="{72F8AA7A-913D-CB72-06A3-A3D684BC020C}"/>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D448DE5C-ED0A-EC8C-D2DD-91D20AD799A3}"/>
              </a:ext>
            </a:extLst>
          </p:cNvPr>
          <p:cNvSpPr/>
          <p:nvPr/>
        </p:nvSpPr>
        <p:spPr>
          <a:xfrm>
            <a:off x="2298700" y="63500"/>
            <a:ext cx="9893300" cy="67945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9600" dirty="0" err="1"/>
              <a:t>MedConnect</a:t>
            </a:r>
            <a:endParaRPr lang="en-IN" sz="6600" dirty="0"/>
          </a:p>
        </p:txBody>
      </p:sp>
      <p:sp>
        <p:nvSpPr>
          <p:cNvPr id="16" name="Rectangle 15">
            <a:extLst>
              <a:ext uri="{FF2B5EF4-FFF2-40B4-BE49-F238E27FC236}">
                <a16:creationId xmlns:a16="http://schemas.microsoft.com/office/drawing/2014/main" id="{1B647FB2-4E7D-3AA5-97AE-726186BDFE2A}"/>
              </a:ext>
            </a:extLst>
          </p:cNvPr>
          <p:cNvSpPr/>
          <p:nvPr/>
        </p:nvSpPr>
        <p:spPr>
          <a:xfrm>
            <a:off x="3879850" y="4549775"/>
            <a:ext cx="5467350" cy="669925"/>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t>Bridging Healthcare Through Technology</a:t>
            </a:r>
          </a:p>
        </p:txBody>
      </p:sp>
    </p:spTree>
    <p:extLst>
      <p:ext uri="{BB962C8B-B14F-4D97-AF65-F5344CB8AC3E}">
        <p14:creationId xmlns:p14="http://schemas.microsoft.com/office/powerpoint/2010/main" val="1944929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itle 68">
            <a:extLst>
              <a:ext uri="{FF2B5EF4-FFF2-40B4-BE49-F238E27FC236}">
                <a16:creationId xmlns:a16="http://schemas.microsoft.com/office/drawing/2014/main" id="{A74CEF14-9F3D-49A7-B904-B4E3A7113A15}"/>
              </a:ext>
            </a:extLst>
          </p:cNvPr>
          <p:cNvSpPr>
            <a:spLocks noGrp="1"/>
          </p:cNvSpPr>
          <p:nvPr>
            <p:ph type="title"/>
          </p:nvPr>
        </p:nvSpPr>
        <p:spPr>
          <a:xfrm>
            <a:off x="7692272" y="671808"/>
            <a:ext cx="3661528" cy="639192"/>
          </a:xfrm>
        </p:spPr>
        <p:txBody>
          <a:bodyPr/>
          <a:lstStyle/>
          <a:p>
            <a:r>
              <a:rPr lang="en-US" dirty="0"/>
              <a:t>About us</a:t>
            </a:r>
          </a:p>
        </p:txBody>
      </p:sp>
      <p:sp>
        <p:nvSpPr>
          <p:cNvPr id="24" name="Text Placeholder 23">
            <a:extLst>
              <a:ext uri="{FF2B5EF4-FFF2-40B4-BE49-F238E27FC236}">
                <a16:creationId xmlns:a16="http://schemas.microsoft.com/office/drawing/2014/main" id="{78FE74D7-D9BF-46B2-AB6D-79E819EB9A0F}"/>
              </a:ext>
            </a:extLst>
          </p:cNvPr>
          <p:cNvSpPr>
            <a:spLocks noGrp="1"/>
          </p:cNvSpPr>
          <p:nvPr>
            <p:ph type="body" sz="quarter" idx="14"/>
          </p:nvPr>
        </p:nvSpPr>
        <p:spPr>
          <a:xfrm>
            <a:off x="6524625" y="2624137"/>
            <a:ext cx="5172075" cy="2033588"/>
          </a:xfrm>
        </p:spPr>
        <p:txBody>
          <a:bodyPr/>
          <a:lstStyle/>
          <a:p>
            <a:r>
              <a:rPr lang="en-US" dirty="0"/>
              <a:t>“</a:t>
            </a:r>
            <a:r>
              <a:rPr lang="en-US" dirty="0" err="1"/>
              <a:t>MedConnect</a:t>
            </a:r>
            <a:r>
              <a:rPr lang="en-US" dirty="0"/>
              <a:t>” is an ​ </a:t>
            </a:r>
            <a:r>
              <a:rPr lang="en-US" dirty="0" err="1"/>
              <a:t>Integraed</a:t>
            </a:r>
            <a:r>
              <a:rPr lang="en-US" dirty="0"/>
              <a:t> Healthcare Management system. </a:t>
            </a:r>
            <a:r>
              <a:rPr lang="en-US" dirty="0" err="1"/>
              <a:t>MedConnect</a:t>
            </a:r>
            <a:r>
              <a:rPr lang="en-US" dirty="0"/>
              <a:t> offers a secure and user-friendly interface, empowering healthcare providers to manage patient records, streamline communication, and enhance collaboration.</a:t>
            </a:r>
          </a:p>
        </p:txBody>
      </p:sp>
      <p:sp>
        <p:nvSpPr>
          <p:cNvPr id="2" name="Date Placeholder 1">
            <a:extLst>
              <a:ext uri="{FF2B5EF4-FFF2-40B4-BE49-F238E27FC236}">
                <a16:creationId xmlns:a16="http://schemas.microsoft.com/office/drawing/2014/main" id="{25757BAE-6FA5-4586-884C-EE994B1527B1}"/>
              </a:ext>
            </a:extLst>
          </p:cNvPr>
          <p:cNvSpPr>
            <a:spLocks noGrp="1"/>
          </p:cNvSpPr>
          <p:nvPr>
            <p:ph type="dt" sz="half" idx="10"/>
          </p:nvPr>
        </p:nvSpPr>
        <p:spPr>
          <a:xfrm>
            <a:off x="838200" y="6515753"/>
            <a:ext cx="2743200" cy="205722"/>
          </a:xfrm>
        </p:spPr>
        <p:txBody>
          <a:bodyPr/>
          <a:lstStyle/>
          <a:p>
            <a:r>
              <a:rPr lang="en-US" dirty="0"/>
              <a:t>8/03/20XX</a:t>
            </a:r>
          </a:p>
        </p:txBody>
      </p:sp>
      <p:sp>
        <p:nvSpPr>
          <p:cNvPr id="3" name="Footer Placeholder 2">
            <a:extLst>
              <a:ext uri="{FF2B5EF4-FFF2-40B4-BE49-F238E27FC236}">
                <a16:creationId xmlns:a16="http://schemas.microsoft.com/office/drawing/2014/main" id="{BFC05956-052B-4302-8116-91423E8E74F8}"/>
              </a:ext>
            </a:extLst>
          </p:cNvPr>
          <p:cNvSpPr>
            <a:spLocks noGrp="1"/>
          </p:cNvSpPr>
          <p:nvPr>
            <p:ph type="ftr" sz="quarter" idx="11"/>
          </p:nvPr>
        </p:nvSpPr>
        <p:spPr>
          <a:xfrm>
            <a:off x="4038600" y="6515753"/>
            <a:ext cx="4114800" cy="205722"/>
          </a:xfrm>
        </p:spPr>
        <p:txBody>
          <a:bodyPr/>
          <a:lstStyle/>
          <a:p>
            <a:r>
              <a:rPr lang="en-US" dirty="0"/>
              <a:t>PITCH DECK</a:t>
            </a:r>
          </a:p>
        </p:txBody>
      </p:sp>
      <p:sp>
        <p:nvSpPr>
          <p:cNvPr id="4" name="Slide Number Placeholder 3">
            <a:extLst>
              <a:ext uri="{FF2B5EF4-FFF2-40B4-BE49-F238E27FC236}">
                <a16:creationId xmlns:a16="http://schemas.microsoft.com/office/drawing/2014/main" id="{231B5EF5-D35E-4241-92D4-3A8164978425}"/>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3</a:t>
            </a:fld>
            <a:endParaRPr lang="en-US" dirty="0"/>
          </a:p>
        </p:txBody>
      </p:sp>
      <p:pic>
        <p:nvPicPr>
          <p:cNvPr id="11" name="Picture 10">
            <a:extLst>
              <a:ext uri="{FF2B5EF4-FFF2-40B4-BE49-F238E27FC236}">
                <a16:creationId xmlns:a16="http://schemas.microsoft.com/office/drawing/2014/main" id="{27BB6F00-9902-6FF0-3BF4-824666674837}"/>
              </a:ext>
            </a:extLst>
          </p:cNvPr>
          <p:cNvPicPr>
            <a:picLocks noChangeAspect="1"/>
          </p:cNvPicPr>
          <p:nvPr/>
        </p:nvPicPr>
        <p:blipFill>
          <a:blip r:embed="rId2"/>
          <a:stretch>
            <a:fillRect/>
          </a:stretch>
        </p:blipFill>
        <p:spPr>
          <a:xfrm>
            <a:off x="329411" y="244219"/>
            <a:ext cx="5668143" cy="62715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35750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27400555-FDF0-4051-BE1D-9F1757952D08}"/>
              </a:ext>
            </a:extLst>
          </p:cNvPr>
          <p:cNvSpPr>
            <a:spLocks noGrp="1"/>
          </p:cNvSpPr>
          <p:nvPr>
            <p:ph type="title"/>
          </p:nvPr>
        </p:nvSpPr>
        <p:spPr>
          <a:xfrm>
            <a:off x="2891574" y="658420"/>
            <a:ext cx="6408851" cy="665965"/>
          </a:xfrm>
        </p:spPr>
        <p:txBody>
          <a:bodyPr/>
          <a:lstStyle/>
          <a:p>
            <a:r>
              <a:rPr lang="en-US" dirty="0"/>
              <a:t>Problem</a:t>
            </a:r>
          </a:p>
        </p:txBody>
      </p:sp>
      <p:sp>
        <p:nvSpPr>
          <p:cNvPr id="125" name="Text Placeholder 124">
            <a:extLst>
              <a:ext uri="{FF2B5EF4-FFF2-40B4-BE49-F238E27FC236}">
                <a16:creationId xmlns:a16="http://schemas.microsoft.com/office/drawing/2014/main" id="{24A06C02-7294-4961-8375-FFBAE150C3AB}"/>
              </a:ext>
            </a:extLst>
          </p:cNvPr>
          <p:cNvSpPr>
            <a:spLocks noGrp="1"/>
          </p:cNvSpPr>
          <p:nvPr>
            <p:ph type="body" sz="quarter" idx="17"/>
          </p:nvPr>
        </p:nvSpPr>
        <p:spPr>
          <a:xfrm>
            <a:off x="838200" y="2321396"/>
            <a:ext cx="3281555" cy="426393"/>
          </a:xfrm>
        </p:spPr>
        <p:txBody>
          <a:bodyPr/>
          <a:lstStyle/>
          <a:p>
            <a:r>
              <a:rPr lang="en-US" dirty="0"/>
              <a:t>Market Gap</a:t>
            </a:r>
          </a:p>
        </p:txBody>
      </p:sp>
      <p:sp>
        <p:nvSpPr>
          <p:cNvPr id="124" name="Text Placeholder 123">
            <a:extLst>
              <a:ext uri="{FF2B5EF4-FFF2-40B4-BE49-F238E27FC236}">
                <a16:creationId xmlns:a16="http://schemas.microsoft.com/office/drawing/2014/main" id="{3190266D-0F33-45C1-99B6-88C3D275ABBD}"/>
              </a:ext>
            </a:extLst>
          </p:cNvPr>
          <p:cNvSpPr>
            <a:spLocks noGrp="1"/>
          </p:cNvSpPr>
          <p:nvPr>
            <p:ph type="body" sz="quarter" idx="13"/>
          </p:nvPr>
        </p:nvSpPr>
        <p:spPr>
          <a:xfrm>
            <a:off x="838200" y="2700899"/>
            <a:ext cx="3281555" cy="1472693"/>
          </a:xfrm>
        </p:spPr>
        <p:txBody>
          <a:bodyPr>
            <a:normAutofit/>
          </a:bodyPr>
          <a:lstStyle/>
          <a:p>
            <a:endParaRPr lang="en-US" dirty="0"/>
          </a:p>
        </p:txBody>
      </p:sp>
      <p:sp>
        <p:nvSpPr>
          <p:cNvPr id="127" name="Text Placeholder 126">
            <a:extLst>
              <a:ext uri="{FF2B5EF4-FFF2-40B4-BE49-F238E27FC236}">
                <a16:creationId xmlns:a16="http://schemas.microsoft.com/office/drawing/2014/main" id="{529D0F22-483A-4379-9956-1AC0FBC1FFA9}"/>
              </a:ext>
            </a:extLst>
          </p:cNvPr>
          <p:cNvSpPr>
            <a:spLocks noGrp="1"/>
          </p:cNvSpPr>
          <p:nvPr>
            <p:ph type="body" sz="quarter" idx="23"/>
          </p:nvPr>
        </p:nvSpPr>
        <p:spPr>
          <a:xfrm>
            <a:off x="838200" y="4303679"/>
            <a:ext cx="3281555" cy="426393"/>
          </a:xfrm>
        </p:spPr>
        <p:txBody>
          <a:bodyPr/>
          <a:lstStyle/>
          <a:p>
            <a:r>
              <a:rPr lang="en-US" dirty="0"/>
              <a:t>Costs</a:t>
            </a:r>
          </a:p>
        </p:txBody>
      </p:sp>
      <p:sp>
        <p:nvSpPr>
          <p:cNvPr id="126" name="Text Placeholder 125">
            <a:extLst>
              <a:ext uri="{FF2B5EF4-FFF2-40B4-BE49-F238E27FC236}">
                <a16:creationId xmlns:a16="http://schemas.microsoft.com/office/drawing/2014/main" id="{9178B061-1219-4E97-B5B0-FA9EAEEF20AD}"/>
              </a:ext>
            </a:extLst>
          </p:cNvPr>
          <p:cNvSpPr>
            <a:spLocks noGrp="1"/>
          </p:cNvSpPr>
          <p:nvPr>
            <p:ph type="body" sz="quarter" idx="22"/>
          </p:nvPr>
        </p:nvSpPr>
        <p:spPr>
          <a:xfrm>
            <a:off x="838200" y="4683183"/>
            <a:ext cx="3281555" cy="1067648"/>
          </a:xfrm>
        </p:spPr>
        <p:txBody>
          <a:bodyPr/>
          <a:lstStyle/>
          <a:p>
            <a:r>
              <a:rPr lang="en-US" dirty="0"/>
              <a:t>Loss of sales by not offering wholesale medical supplies</a:t>
            </a:r>
          </a:p>
        </p:txBody>
      </p:sp>
      <p:sp>
        <p:nvSpPr>
          <p:cNvPr id="129" name="Text Placeholder 128">
            <a:extLst>
              <a:ext uri="{FF2B5EF4-FFF2-40B4-BE49-F238E27FC236}">
                <a16:creationId xmlns:a16="http://schemas.microsoft.com/office/drawing/2014/main" id="{24CA3500-51E5-4AF6-9AE0-8124B5B6ECF1}"/>
              </a:ext>
            </a:extLst>
          </p:cNvPr>
          <p:cNvSpPr>
            <a:spLocks noGrp="1"/>
          </p:cNvSpPr>
          <p:nvPr>
            <p:ph type="body" sz="quarter" idx="25"/>
          </p:nvPr>
        </p:nvSpPr>
        <p:spPr>
          <a:xfrm>
            <a:off x="4465159" y="2335733"/>
            <a:ext cx="3281555" cy="426393"/>
          </a:xfrm>
        </p:spPr>
        <p:txBody>
          <a:bodyPr/>
          <a:lstStyle/>
          <a:p>
            <a:r>
              <a:rPr lang="en-US" dirty="0"/>
              <a:t>Customers</a:t>
            </a:r>
          </a:p>
        </p:txBody>
      </p:sp>
      <p:sp>
        <p:nvSpPr>
          <p:cNvPr id="128" name="Text Placeholder 127">
            <a:extLst>
              <a:ext uri="{FF2B5EF4-FFF2-40B4-BE49-F238E27FC236}">
                <a16:creationId xmlns:a16="http://schemas.microsoft.com/office/drawing/2014/main" id="{22FD1740-CC8B-4FB4-8039-C542AFD0838D}"/>
              </a:ext>
            </a:extLst>
          </p:cNvPr>
          <p:cNvSpPr>
            <a:spLocks noGrp="1"/>
          </p:cNvSpPr>
          <p:nvPr>
            <p:ph type="body" sz="quarter" idx="24"/>
          </p:nvPr>
        </p:nvSpPr>
        <p:spPr>
          <a:xfrm>
            <a:off x="4465159" y="2715236"/>
            <a:ext cx="3281555" cy="1472693"/>
          </a:xfrm>
        </p:spPr>
        <p:txBody>
          <a:bodyPr>
            <a:normAutofit/>
          </a:bodyPr>
          <a:lstStyle/>
          <a:p>
            <a:r>
              <a:rPr lang="en-US" dirty="0"/>
              <a:t>15% increase of retail sales of medical equipment proves that there's consumer interest for more wholesale availability​</a:t>
            </a:r>
          </a:p>
        </p:txBody>
      </p:sp>
      <p:sp>
        <p:nvSpPr>
          <p:cNvPr id="131" name="Text Placeholder 130">
            <a:extLst>
              <a:ext uri="{FF2B5EF4-FFF2-40B4-BE49-F238E27FC236}">
                <a16:creationId xmlns:a16="http://schemas.microsoft.com/office/drawing/2014/main" id="{E10D1C5B-3DED-475C-AC3D-D7A173AD6555}"/>
              </a:ext>
            </a:extLst>
          </p:cNvPr>
          <p:cNvSpPr>
            <a:spLocks noGrp="1"/>
          </p:cNvSpPr>
          <p:nvPr>
            <p:ph type="body" sz="quarter" idx="27"/>
          </p:nvPr>
        </p:nvSpPr>
        <p:spPr>
          <a:xfrm>
            <a:off x="4465159" y="4318016"/>
            <a:ext cx="3281555" cy="426393"/>
          </a:xfrm>
        </p:spPr>
        <p:txBody>
          <a:bodyPr/>
          <a:lstStyle/>
          <a:p>
            <a:r>
              <a:rPr lang="en-US" dirty="0"/>
              <a:t>Usability</a:t>
            </a:r>
          </a:p>
        </p:txBody>
      </p:sp>
      <p:sp>
        <p:nvSpPr>
          <p:cNvPr id="130" name="Text Placeholder 129">
            <a:extLst>
              <a:ext uri="{FF2B5EF4-FFF2-40B4-BE49-F238E27FC236}">
                <a16:creationId xmlns:a16="http://schemas.microsoft.com/office/drawing/2014/main" id="{1BC05573-D015-4021-BA96-0C47487DBF43}"/>
              </a:ext>
            </a:extLst>
          </p:cNvPr>
          <p:cNvSpPr>
            <a:spLocks noGrp="1"/>
          </p:cNvSpPr>
          <p:nvPr>
            <p:ph type="body" sz="quarter" idx="26"/>
          </p:nvPr>
        </p:nvSpPr>
        <p:spPr>
          <a:xfrm>
            <a:off x="4465159" y="4697520"/>
            <a:ext cx="3281555" cy="1067648"/>
          </a:xfrm>
        </p:spPr>
        <p:txBody>
          <a:bodyPr/>
          <a:lstStyle/>
          <a:p>
            <a:r>
              <a:rPr lang="en-US" dirty="0"/>
              <a:t>Customers want products that are safe and easy to stock in their hospitals​</a:t>
            </a:r>
          </a:p>
        </p:txBody>
      </p:sp>
      <p:sp>
        <p:nvSpPr>
          <p:cNvPr id="133" name="Text Placeholder 132">
            <a:extLst>
              <a:ext uri="{FF2B5EF4-FFF2-40B4-BE49-F238E27FC236}">
                <a16:creationId xmlns:a16="http://schemas.microsoft.com/office/drawing/2014/main" id="{BB833D39-612C-4855-AA0C-F37FEF73994B}"/>
              </a:ext>
            </a:extLst>
          </p:cNvPr>
          <p:cNvSpPr>
            <a:spLocks noGrp="1"/>
          </p:cNvSpPr>
          <p:nvPr>
            <p:ph type="body" sz="quarter" idx="29"/>
          </p:nvPr>
        </p:nvSpPr>
        <p:spPr>
          <a:xfrm>
            <a:off x="8089832" y="2335733"/>
            <a:ext cx="3281555" cy="426393"/>
          </a:xfrm>
        </p:spPr>
        <p:txBody>
          <a:bodyPr/>
          <a:lstStyle/>
          <a:p>
            <a:r>
              <a:rPr lang="en-US" dirty="0"/>
              <a:t>Financials</a:t>
            </a:r>
          </a:p>
        </p:txBody>
      </p:sp>
      <p:sp>
        <p:nvSpPr>
          <p:cNvPr id="132" name="Text Placeholder 131">
            <a:extLst>
              <a:ext uri="{FF2B5EF4-FFF2-40B4-BE49-F238E27FC236}">
                <a16:creationId xmlns:a16="http://schemas.microsoft.com/office/drawing/2014/main" id="{67591C3B-1BC3-4E5D-B720-AEE8A0418657}"/>
              </a:ext>
            </a:extLst>
          </p:cNvPr>
          <p:cNvSpPr>
            <a:spLocks noGrp="1"/>
          </p:cNvSpPr>
          <p:nvPr>
            <p:ph type="body" sz="quarter" idx="28"/>
          </p:nvPr>
        </p:nvSpPr>
        <p:spPr>
          <a:xfrm>
            <a:off x="8089832" y="2715236"/>
            <a:ext cx="3281555" cy="1472693"/>
          </a:xfrm>
        </p:spPr>
        <p:txBody>
          <a:bodyPr/>
          <a:lstStyle/>
          <a:p>
            <a:r>
              <a:rPr lang="en-US" dirty="0"/>
              <a:t>Medical equipment sales were up by $25 million in 2020</a:t>
            </a:r>
          </a:p>
        </p:txBody>
      </p:sp>
      <p:sp>
        <p:nvSpPr>
          <p:cNvPr id="2" name="Date Placeholder 1">
            <a:extLst>
              <a:ext uri="{FF2B5EF4-FFF2-40B4-BE49-F238E27FC236}">
                <a16:creationId xmlns:a16="http://schemas.microsoft.com/office/drawing/2014/main" id="{7FB1AADE-B19E-418B-8245-970830BD4DEB}"/>
              </a:ext>
            </a:extLst>
          </p:cNvPr>
          <p:cNvSpPr>
            <a:spLocks noGrp="1"/>
          </p:cNvSpPr>
          <p:nvPr>
            <p:ph type="dt" sz="half" idx="10"/>
          </p:nvPr>
        </p:nvSpPr>
        <p:spPr>
          <a:xfrm>
            <a:off x="838200" y="6515753"/>
            <a:ext cx="2743200" cy="205722"/>
          </a:xfrm>
        </p:spPr>
        <p:txBody>
          <a:bodyPr/>
          <a:lstStyle/>
          <a:p>
            <a:r>
              <a:rPr lang="en-US" dirty="0"/>
              <a:t>8/03/20XX</a:t>
            </a:r>
          </a:p>
        </p:txBody>
      </p:sp>
      <p:sp>
        <p:nvSpPr>
          <p:cNvPr id="3" name="Footer Placeholder 2">
            <a:extLst>
              <a:ext uri="{FF2B5EF4-FFF2-40B4-BE49-F238E27FC236}">
                <a16:creationId xmlns:a16="http://schemas.microsoft.com/office/drawing/2014/main" id="{52AE4C98-8D28-4E84-B804-8E35BF3ECA9D}"/>
              </a:ext>
            </a:extLst>
          </p:cNvPr>
          <p:cNvSpPr>
            <a:spLocks noGrp="1"/>
          </p:cNvSpPr>
          <p:nvPr>
            <p:ph type="ftr" sz="quarter" idx="11"/>
          </p:nvPr>
        </p:nvSpPr>
        <p:spPr>
          <a:xfrm>
            <a:off x="4038600" y="6515753"/>
            <a:ext cx="4114800" cy="205722"/>
          </a:xfrm>
        </p:spPr>
        <p:txBody>
          <a:bodyPr/>
          <a:lstStyle/>
          <a:p>
            <a:r>
              <a:rPr lang="en-US" dirty="0"/>
              <a:t>PITCH DECK</a:t>
            </a:r>
          </a:p>
        </p:txBody>
      </p:sp>
      <p:sp>
        <p:nvSpPr>
          <p:cNvPr id="4" name="Slide Number Placeholder 3">
            <a:extLst>
              <a:ext uri="{FF2B5EF4-FFF2-40B4-BE49-F238E27FC236}">
                <a16:creationId xmlns:a16="http://schemas.microsoft.com/office/drawing/2014/main" id="{CB7C6ECA-F6C9-4E40-9615-903B54C7BA2B}"/>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4</a:t>
            </a:fld>
            <a:endParaRPr lang="en-US" dirty="0"/>
          </a:p>
        </p:txBody>
      </p:sp>
    </p:spTree>
    <p:extLst>
      <p:ext uri="{BB962C8B-B14F-4D97-AF65-F5344CB8AC3E}">
        <p14:creationId xmlns:p14="http://schemas.microsoft.com/office/powerpoint/2010/main" val="991619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itle 112">
            <a:extLst>
              <a:ext uri="{FF2B5EF4-FFF2-40B4-BE49-F238E27FC236}">
                <a16:creationId xmlns:a16="http://schemas.microsoft.com/office/drawing/2014/main" id="{BFE2B5AB-A5E2-4E81-9A28-0F3EFE4B47B5}"/>
              </a:ext>
            </a:extLst>
          </p:cNvPr>
          <p:cNvSpPr>
            <a:spLocks noGrp="1"/>
          </p:cNvSpPr>
          <p:nvPr>
            <p:ph type="title"/>
          </p:nvPr>
        </p:nvSpPr>
        <p:spPr>
          <a:xfrm rot="16200000">
            <a:off x="575672" y="4121035"/>
            <a:ext cx="3337712" cy="639195"/>
          </a:xfrm>
        </p:spPr>
        <p:txBody>
          <a:bodyPr/>
          <a:lstStyle/>
          <a:p>
            <a:r>
              <a:rPr lang="en-US" dirty="0"/>
              <a:t>Solution</a:t>
            </a:r>
          </a:p>
        </p:txBody>
      </p:sp>
      <p:pic>
        <p:nvPicPr>
          <p:cNvPr id="70" name="Picture Placeholder 69" descr="Store outline">
            <a:extLst>
              <a:ext uri="{FF2B5EF4-FFF2-40B4-BE49-F238E27FC236}">
                <a16:creationId xmlns:a16="http://schemas.microsoft.com/office/drawing/2014/main" id="{C5BC0C3F-C9C6-43FA-BA19-88445A15FF31}"/>
              </a:ext>
            </a:extLst>
          </p:cNvPr>
          <p:cNvPicPr>
            <a:picLocks noGrp="1" noChangeAspect="1"/>
          </p:cNvPicPr>
          <p:nvPr>
            <p:ph type="pic" sz="quarter" idx="21"/>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414645" y="758825"/>
            <a:ext cx="599148" cy="600075"/>
          </a:xfrm>
        </p:spPr>
      </p:pic>
      <p:sp>
        <p:nvSpPr>
          <p:cNvPr id="106" name="Text Placeholder 105">
            <a:extLst>
              <a:ext uri="{FF2B5EF4-FFF2-40B4-BE49-F238E27FC236}">
                <a16:creationId xmlns:a16="http://schemas.microsoft.com/office/drawing/2014/main" id="{F602BA9F-64DF-443C-A15D-FB8E9129F19F}"/>
              </a:ext>
            </a:extLst>
          </p:cNvPr>
          <p:cNvSpPr>
            <a:spLocks noGrp="1"/>
          </p:cNvSpPr>
          <p:nvPr>
            <p:ph type="body" sz="quarter" idx="17"/>
          </p:nvPr>
        </p:nvSpPr>
        <p:spPr>
          <a:xfrm>
            <a:off x="4414645" y="1388209"/>
            <a:ext cx="3281555" cy="426393"/>
          </a:xfrm>
        </p:spPr>
        <p:txBody>
          <a:bodyPr/>
          <a:lstStyle/>
          <a:p>
            <a:r>
              <a:rPr lang="en-US" dirty="0"/>
              <a:t>Close the gap</a:t>
            </a:r>
          </a:p>
        </p:txBody>
      </p:sp>
      <p:sp>
        <p:nvSpPr>
          <p:cNvPr id="102" name="Text Placeholder 101">
            <a:extLst>
              <a:ext uri="{FF2B5EF4-FFF2-40B4-BE49-F238E27FC236}">
                <a16:creationId xmlns:a16="http://schemas.microsoft.com/office/drawing/2014/main" id="{87C9F3E7-849D-4701-91D9-6C693FCDFD4B}"/>
              </a:ext>
            </a:extLst>
          </p:cNvPr>
          <p:cNvSpPr>
            <a:spLocks noGrp="1"/>
          </p:cNvSpPr>
          <p:nvPr>
            <p:ph type="body" sz="quarter" idx="13"/>
          </p:nvPr>
        </p:nvSpPr>
        <p:spPr>
          <a:xfrm>
            <a:off x="4414645" y="1767713"/>
            <a:ext cx="3281555" cy="1125740"/>
          </a:xfrm>
        </p:spPr>
        <p:txBody>
          <a:bodyPr/>
          <a:lstStyle/>
          <a:p>
            <a:r>
              <a:rPr lang="en-US" dirty="0"/>
              <a:t>Our product makes ordering medical equipment easier​</a:t>
            </a:r>
          </a:p>
        </p:txBody>
      </p:sp>
      <p:pic>
        <p:nvPicPr>
          <p:cNvPr id="73" name="Picture Placeholder 72" descr="Piggy Bank outline">
            <a:extLst>
              <a:ext uri="{FF2B5EF4-FFF2-40B4-BE49-F238E27FC236}">
                <a16:creationId xmlns:a16="http://schemas.microsoft.com/office/drawing/2014/main" id="{171B782E-274D-43CA-B223-838F0D5ACED5}"/>
              </a:ext>
            </a:extLst>
          </p:cNvPr>
          <p:cNvPicPr>
            <a:picLocks noGrp="1" noChangeAspect="1"/>
          </p:cNvPicPr>
          <p:nvPr>
            <p:ph type="pic" sz="quarter" idx="22"/>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414645" y="3251858"/>
            <a:ext cx="599148" cy="600075"/>
          </a:xfrm>
        </p:spPr>
      </p:pic>
      <p:sp>
        <p:nvSpPr>
          <p:cNvPr id="108" name="Text Placeholder 107">
            <a:extLst>
              <a:ext uri="{FF2B5EF4-FFF2-40B4-BE49-F238E27FC236}">
                <a16:creationId xmlns:a16="http://schemas.microsoft.com/office/drawing/2014/main" id="{F91A931F-104A-4201-B572-DEAC49B6EA57}"/>
              </a:ext>
            </a:extLst>
          </p:cNvPr>
          <p:cNvSpPr>
            <a:spLocks noGrp="1"/>
          </p:cNvSpPr>
          <p:nvPr>
            <p:ph type="body" sz="quarter" idx="19"/>
          </p:nvPr>
        </p:nvSpPr>
        <p:spPr>
          <a:xfrm>
            <a:off x="4414645" y="3866925"/>
            <a:ext cx="3281555" cy="428891"/>
          </a:xfrm>
        </p:spPr>
        <p:txBody>
          <a:bodyPr/>
          <a:lstStyle/>
          <a:p>
            <a:r>
              <a:rPr lang="en-US" dirty="0"/>
              <a:t>Cost savings</a:t>
            </a:r>
          </a:p>
        </p:txBody>
      </p:sp>
      <p:sp>
        <p:nvSpPr>
          <p:cNvPr id="104" name="Text Placeholder 103">
            <a:extLst>
              <a:ext uri="{FF2B5EF4-FFF2-40B4-BE49-F238E27FC236}">
                <a16:creationId xmlns:a16="http://schemas.microsoft.com/office/drawing/2014/main" id="{7A039369-92B6-432F-B823-6AAFAC119153}"/>
              </a:ext>
            </a:extLst>
          </p:cNvPr>
          <p:cNvSpPr>
            <a:spLocks noGrp="1"/>
          </p:cNvSpPr>
          <p:nvPr>
            <p:ph type="body" sz="quarter" idx="15"/>
          </p:nvPr>
        </p:nvSpPr>
        <p:spPr>
          <a:xfrm>
            <a:off x="4414645" y="4248925"/>
            <a:ext cx="3281555" cy="1429216"/>
          </a:xfrm>
        </p:spPr>
        <p:txBody>
          <a:bodyPr>
            <a:normAutofit/>
          </a:bodyPr>
          <a:lstStyle/>
          <a:p>
            <a:r>
              <a:rPr lang="en-US" dirty="0"/>
              <a:t>Reduce expenses of medical supplies by eliminating the need to buy at market value​</a:t>
            </a:r>
          </a:p>
        </p:txBody>
      </p:sp>
      <p:pic>
        <p:nvPicPr>
          <p:cNvPr id="71" name="Picture Placeholder 70" descr="Group of women outline">
            <a:extLst>
              <a:ext uri="{FF2B5EF4-FFF2-40B4-BE49-F238E27FC236}">
                <a16:creationId xmlns:a16="http://schemas.microsoft.com/office/drawing/2014/main" id="{8737B8AB-109F-4DF2-8468-26ABD1CD1A97}"/>
              </a:ext>
            </a:extLst>
          </p:cNvPr>
          <p:cNvPicPr>
            <a:picLocks noGrp="1" noChangeAspect="1"/>
          </p:cNvPicPr>
          <p:nvPr>
            <p:ph type="pic" sz="quarter" idx="24"/>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8077157" y="773142"/>
            <a:ext cx="599148" cy="600075"/>
          </a:xfrm>
        </p:spPr>
      </p:pic>
      <p:sp>
        <p:nvSpPr>
          <p:cNvPr id="107" name="Text Placeholder 106">
            <a:extLst>
              <a:ext uri="{FF2B5EF4-FFF2-40B4-BE49-F238E27FC236}">
                <a16:creationId xmlns:a16="http://schemas.microsoft.com/office/drawing/2014/main" id="{EE7D047E-59C2-45CD-92F2-D40EC13396D8}"/>
              </a:ext>
            </a:extLst>
          </p:cNvPr>
          <p:cNvSpPr>
            <a:spLocks noGrp="1"/>
          </p:cNvSpPr>
          <p:nvPr>
            <p:ph type="body" sz="quarter" idx="18"/>
          </p:nvPr>
        </p:nvSpPr>
        <p:spPr>
          <a:xfrm>
            <a:off x="8072244" y="1388209"/>
            <a:ext cx="3281556" cy="426393"/>
          </a:xfrm>
        </p:spPr>
        <p:txBody>
          <a:bodyPr/>
          <a:lstStyle/>
          <a:p>
            <a:r>
              <a:rPr lang="en-US" dirty="0"/>
              <a:t>Target Audience</a:t>
            </a:r>
          </a:p>
        </p:txBody>
      </p:sp>
      <p:sp>
        <p:nvSpPr>
          <p:cNvPr id="103" name="Text Placeholder 102">
            <a:extLst>
              <a:ext uri="{FF2B5EF4-FFF2-40B4-BE49-F238E27FC236}">
                <a16:creationId xmlns:a16="http://schemas.microsoft.com/office/drawing/2014/main" id="{646AF0A1-85BB-4AA7-A21D-31E3ACA4E484}"/>
              </a:ext>
            </a:extLst>
          </p:cNvPr>
          <p:cNvSpPr>
            <a:spLocks noGrp="1"/>
          </p:cNvSpPr>
          <p:nvPr>
            <p:ph type="body" sz="quarter" idx="14"/>
          </p:nvPr>
        </p:nvSpPr>
        <p:spPr>
          <a:xfrm>
            <a:off x="8072244" y="1767713"/>
            <a:ext cx="3281556" cy="1125740"/>
          </a:xfrm>
        </p:spPr>
        <p:txBody>
          <a:bodyPr/>
          <a:lstStyle/>
          <a:p>
            <a:r>
              <a:rPr lang="en-US" dirty="0"/>
              <a:t>Medical professionals</a:t>
            </a:r>
          </a:p>
        </p:txBody>
      </p:sp>
      <p:pic>
        <p:nvPicPr>
          <p:cNvPr id="72" name="Picture Placeholder 71" descr="Postit Notes 3 outline">
            <a:extLst>
              <a:ext uri="{FF2B5EF4-FFF2-40B4-BE49-F238E27FC236}">
                <a16:creationId xmlns:a16="http://schemas.microsoft.com/office/drawing/2014/main" id="{E90427B4-D39F-47A3-97B4-C74C268A7B7C}"/>
              </a:ext>
            </a:extLst>
          </p:cNvPr>
          <p:cNvPicPr>
            <a:picLocks noGrp="1" noChangeAspect="1"/>
          </p:cNvPicPr>
          <p:nvPr>
            <p:ph type="pic" sz="quarter" idx="23"/>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072244" y="3237794"/>
            <a:ext cx="599148" cy="600075"/>
          </a:xfrm>
        </p:spPr>
      </p:pic>
      <p:sp>
        <p:nvSpPr>
          <p:cNvPr id="109" name="Text Placeholder 108">
            <a:extLst>
              <a:ext uri="{FF2B5EF4-FFF2-40B4-BE49-F238E27FC236}">
                <a16:creationId xmlns:a16="http://schemas.microsoft.com/office/drawing/2014/main" id="{E3A6F092-A0CA-42CA-9DCB-8C68F03ADEA0}"/>
              </a:ext>
            </a:extLst>
          </p:cNvPr>
          <p:cNvSpPr>
            <a:spLocks noGrp="1"/>
          </p:cNvSpPr>
          <p:nvPr>
            <p:ph type="body" sz="quarter" idx="20"/>
          </p:nvPr>
        </p:nvSpPr>
        <p:spPr>
          <a:xfrm>
            <a:off x="8072244" y="3866925"/>
            <a:ext cx="3281556" cy="428891"/>
          </a:xfrm>
        </p:spPr>
        <p:txBody>
          <a:bodyPr/>
          <a:lstStyle/>
          <a:p>
            <a:r>
              <a:rPr lang="en-US" dirty="0"/>
              <a:t>Easy to use - COMMUNICAITION</a:t>
            </a:r>
          </a:p>
        </p:txBody>
      </p:sp>
      <p:sp>
        <p:nvSpPr>
          <p:cNvPr id="105" name="Text Placeholder 104">
            <a:extLst>
              <a:ext uri="{FF2B5EF4-FFF2-40B4-BE49-F238E27FC236}">
                <a16:creationId xmlns:a16="http://schemas.microsoft.com/office/drawing/2014/main" id="{649F134A-1B56-4E11-A372-68E33FEC1EA6}"/>
              </a:ext>
            </a:extLst>
          </p:cNvPr>
          <p:cNvSpPr>
            <a:spLocks noGrp="1"/>
          </p:cNvSpPr>
          <p:nvPr>
            <p:ph type="body" sz="quarter" idx="16"/>
          </p:nvPr>
        </p:nvSpPr>
        <p:spPr>
          <a:xfrm>
            <a:off x="8072244" y="4248925"/>
            <a:ext cx="3281556" cy="1429216"/>
          </a:xfrm>
        </p:spPr>
        <p:txBody>
          <a:bodyPr>
            <a:normAutofit/>
          </a:bodyPr>
          <a:lstStyle/>
          <a:p>
            <a:r>
              <a:rPr lang="en-US" dirty="0"/>
              <a:t>A simple product gives customers the information they need in order to stock their hospitals with the right equipment​</a:t>
            </a:r>
          </a:p>
        </p:txBody>
      </p:sp>
      <p:sp>
        <p:nvSpPr>
          <p:cNvPr id="2" name="Date Placeholder 1">
            <a:extLst>
              <a:ext uri="{FF2B5EF4-FFF2-40B4-BE49-F238E27FC236}">
                <a16:creationId xmlns:a16="http://schemas.microsoft.com/office/drawing/2014/main" id="{2998B4C9-559E-4482-B57E-1FC2E444FB95}"/>
              </a:ext>
            </a:extLst>
          </p:cNvPr>
          <p:cNvSpPr>
            <a:spLocks noGrp="1"/>
          </p:cNvSpPr>
          <p:nvPr>
            <p:ph type="dt" sz="half" idx="10"/>
          </p:nvPr>
        </p:nvSpPr>
        <p:spPr>
          <a:xfrm>
            <a:off x="838200" y="6515753"/>
            <a:ext cx="2743200" cy="205722"/>
          </a:xfrm>
        </p:spPr>
        <p:txBody>
          <a:bodyPr/>
          <a:lstStyle/>
          <a:p>
            <a:r>
              <a:rPr lang="en-US" dirty="0"/>
              <a:t>8/03/20XX</a:t>
            </a:r>
          </a:p>
        </p:txBody>
      </p:sp>
      <p:sp>
        <p:nvSpPr>
          <p:cNvPr id="3" name="Footer Placeholder 2">
            <a:extLst>
              <a:ext uri="{FF2B5EF4-FFF2-40B4-BE49-F238E27FC236}">
                <a16:creationId xmlns:a16="http://schemas.microsoft.com/office/drawing/2014/main" id="{16AD95C1-F665-4F74-A306-5BD09EA20DAD}"/>
              </a:ext>
            </a:extLst>
          </p:cNvPr>
          <p:cNvSpPr>
            <a:spLocks noGrp="1"/>
          </p:cNvSpPr>
          <p:nvPr>
            <p:ph type="ftr" sz="quarter" idx="11"/>
          </p:nvPr>
        </p:nvSpPr>
        <p:spPr>
          <a:xfrm>
            <a:off x="4038600" y="6515753"/>
            <a:ext cx="4114800" cy="205722"/>
          </a:xfrm>
        </p:spPr>
        <p:txBody>
          <a:bodyPr/>
          <a:lstStyle/>
          <a:p>
            <a:r>
              <a:rPr lang="en-US" dirty="0"/>
              <a:t>PITCH DECK</a:t>
            </a:r>
          </a:p>
        </p:txBody>
      </p:sp>
      <p:sp>
        <p:nvSpPr>
          <p:cNvPr id="4" name="Slide Number Placeholder 3">
            <a:extLst>
              <a:ext uri="{FF2B5EF4-FFF2-40B4-BE49-F238E27FC236}">
                <a16:creationId xmlns:a16="http://schemas.microsoft.com/office/drawing/2014/main" id="{A2AC6252-4303-4C45-9EC4-303A08CB4B58}"/>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5</a:t>
            </a:fld>
            <a:endParaRPr lang="en-US" dirty="0"/>
          </a:p>
        </p:txBody>
      </p:sp>
    </p:spTree>
    <p:extLst>
      <p:ext uri="{BB962C8B-B14F-4D97-AF65-F5344CB8AC3E}">
        <p14:creationId xmlns:p14="http://schemas.microsoft.com/office/powerpoint/2010/main" val="481774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itle 84">
            <a:extLst>
              <a:ext uri="{FF2B5EF4-FFF2-40B4-BE49-F238E27FC236}">
                <a16:creationId xmlns:a16="http://schemas.microsoft.com/office/drawing/2014/main" id="{583A8370-72B5-4ECE-B5E0-5B47654B2410}"/>
              </a:ext>
            </a:extLst>
          </p:cNvPr>
          <p:cNvSpPr>
            <a:spLocks noGrp="1"/>
          </p:cNvSpPr>
          <p:nvPr>
            <p:ph type="title"/>
          </p:nvPr>
        </p:nvSpPr>
        <p:spPr/>
        <p:txBody>
          <a:bodyPr/>
          <a:lstStyle/>
          <a:p>
            <a:r>
              <a:rPr lang="en-US" dirty="0"/>
              <a:t>Product Overview</a:t>
            </a:r>
          </a:p>
        </p:txBody>
      </p:sp>
      <p:pic>
        <p:nvPicPr>
          <p:cNvPr id="79" name="Picture Placeholder 78" descr="A close up of cells under a microscope">
            <a:extLst>
              <a:ext uri="{FF2B5EF4-FFF2-40B4-BE49-F238E27FC236}">
                <a16:creationId xmlns:a16="http://schemas.microsoft.com/office/drawing/2014/main" id="{BBC72E1D-69D7-4CA2-B6AD-180B8084D757}"/>
              </a:ext>
            </a:extLst>
          </p:cNvPr>
          <p:cNvPicPr>
            <a:picLocks noGrp="1" noChangeAspect="1"/>
          </p:cNvPicPr>
          <p:nvPr>
            <p:ph type="pic" sz="quarter" idx="16"/>
          </p:nvPr>
        </p:nvPicPr>
        <p:blipFill rotWithShape="1">
          <a:blip r:embed="rId2">
            <a:extLst>
              <a:ext uri="{28A0092B-C50C-407E-A947-70E740481C1C}">
                <a14:useLocalDpi xmlns:a14="http://schemas.microsoft.com/office/drawing/2010/main" val="0"/>
              </a:ext>
            </a:extLst>
          </a:blip>
          <a:srcRect/>
          <a:stretch/>
        </p:blipFill>
        <p:spPr>
          <a:xfrm>
            <a:off x="0" y="466725"/>
            <a:ext cx="4858139" cy="5924550"/>
          </a:xfrm>
        </p:spPr>
      </p:pic>
      <p:sp>
        <p:nvSpPr>
          <p:cNvPr id="69" name="Text Placeholder 68">
            <a:extLst>
              <a:ext uri="{FF2B5EF4-FFF2-40B4-BE49-F238E27FC236}">
                <a16:creationId xmlns:a16="http://schemas.microsoft.com/office/drawing/2014/main" id="{D5A5B5EE-B963-4A0A-AB3C-8CDDDE24B855}"/>
              </a:ext>
            </a:extLst>
          </p:cNvPr>
          <p:cNvSpPr>
            <a:spLocks noGrp="1"/>
          </p:cNvSpPr>
          <p:nvPr>
            <p:ph type="body" sz="quarter" idx="17"/>
          </p:nvPr>
        </p:nvSpPr>
        <p:spPr>
          <a:xfrm>
            <a:off x="5598135" y="2176946"/>
            <a:ext cx="2824355" cy="581530"/>
          </a:xfrm>
        </p:spPr>
        <p:txBody>
          <a:bodyPr/>
          <a:lstStyle/>
          <a:p>
            <a:r>
              <a:rPr lang="en-US" dirty="0"/>
              <a:t>Unique</a:t>
            </a:r>
          </a:p>
        </p:txBody>
      </p:sp>
      <p:sp>
        <p:nvSpPr>
          <p:cNvPr id="68" name="Text Placeholder 67">
            <a:extLst>
              <a:ext uri="{FF2B5EF4-FFF2-40B4-BE49-F238E27FC236}">
                <a16:creationId xmlns:a16="http://schemas.microsoft.com/office/drawing/2014/main" id="{261BE4C3-90A1-4FC4-93CA-BF3A80B863C5}"/>
              </a:ext>
            </a:extLst>
          </p:cNvPr>
          <p:cNvSpPr>
            <a:spLocks noGrp="1"/>
          </p:cNvSpPr>
          <p:nvPr>
            <p:ph type="body" sz="quarter" idx="13"/>
          </p:nvPr>
        </p:nvSpPr>
        <p:spPr>
          <a:xfrm>
            <a:off x="5598135" y="2759613"/>
            <a:ext cx="2824355" cy="1117566"/>
          </a:xfrm>
        </p:spPr>
        <p:txBody>
          <a:bodyPr/>
          <a:lstStyle/>
          <a:p>
            <a:r>
              <a:rPr lang="en-ZA" dirty="0"/>
              <a:t>The only product specifically dedicated to the medical industry</a:t>
            </a:r>
            <a:r>
              <a:rPr lang="en-US" dirty="0"/>
              <a:t>​</a:t>
            </a:r>
          </a:p>
        </p:txBody>
      </p:sp>
      <p:sp>
        <p:nvSpPr>
          <p:cNvPr id="73" name="Text Placeholder 72">
            <a:extLst>
              <a:ext uri="{FF2B5EF4-FFF2-40B4-BE49-F238E27FC236}">
                <a16:creationId xmlns:a16="http://schemas.microsoft.com/office/drawing/2014/main" id="{026DDC61-3AC5-449B-8C25-482F5510466F}"/>
              </a:ext>
            </a:extLst>
          </p:cNvPr>
          <p:cNvSpPr>
            <a:spLocks noGrp="1"/>
          </p:cNvSpPr>
          <p:nvPr>
            <p:ph type="body" sz="quarter" idx="21"/>
          </p:nvPr>
        </p:nvSpPr>
        <p:spPr>
          <a:xfrm>
            <a:off x="5598135" y="4129479"/>
            <a:ext cx="2824355" cy="581530"/>
          </a:xfrm>
        </p:spPr>
        <p:txBody>
          <a:bodyPr/>
          <a:lstStyle/>
          <a:p>
            <a:r>
              <a:rPr lang="en-US" dirty="0"/>
              <a:t>Tested</a:t>
            </a:r>
          </a:p>
        </p:txBody>
      </p:sp>
      <p:sp>
        <p:nvSpPr>
          <p:cNvPr id="72" name="Text Placeholder 71">
            <a:extLst>
              <a:ext uri="{FF2B5EF4-FFF2-40B4-BE49-F238E27FC236}">
                <a16:creationId xmlns:a16="http://schemas.microsoft.com/office/drawing/2014/main" id="{5CC67B51-3695-40FC-B51D-1CD99DF1626D}"/>
              </a:ext>
            </a:extLst>
          </p:cNvPr>
          <p:cNvSpPr>
            <a:spLocks noGrp="1"/>
          </p:cNvSpPr>
          <p:nvPr>
            <p:ph type="body" sz="quarter" idx="20"/>
          </p:nvPr>
        </p:nvSpPr>
        <p:spPr>
          <a:xfrm>
            <a:off x="5598135" y="4712146"/>
            <a:ext cx="2824355" cy="1117566"/>
          </a:xfrm>
        </p:spPr>
        <p:txBody>
          <a:bodyPr/>
          <a:lstStyle/>
          <a:p>
            <a:r>
              <a:rPr lang="en-ZA" dirty="0"/>
              <a:t>Conducted testing with local hospitals in the area</a:t>
            </a:r>
            <a:endParaRPr lang="en-US" dirty="0"/>
          </a:p>
        </p:txBody>
      </p:sp>
      <p:sp>
        <p:nvSpPr>
          <p:cNvPr id="71" name="Text Placeholder 70">
            <a:extLst>
              <a:ext uri="{FF2B5EF4-FFF2-40B4-BE49-F238E27FC236}">
                <a16:creationId xmlns:a16="http://schemas.microsoft.com/office/drawing/2014/main" id="{79406243-F21B-4811-AE74-DA58E3665F07}"/>
              </a:ext>
            </a:extLst>
          </p:cNvPr>
          <p:cNvSpPr>
            <a:spLocks noGrp="1"/>
          </p:cNvSpPr>
          <p:nvPr>
            <p:ph type="body" sz="quarter" idx="19"/>
          </p:nvPr>
        </p:nvSpPr>
        <p:spPr>
          <a:xfrm>
            <a:off x="8845966" y="2176946"/>
            <a:ext cx="2595758" cy="581530"/>
          </a:xfrm>
        </p:spPr>
        <p:txBody>
          <a:bodyPr/>
          <a:lstStyle/>
          <a:p>
            <a:r>
              <a:rPr lang="en-US" dirty="0"/>
              <a:t>First to market</a:t>
            </a:r>
          </a:p>
        </p:txBody>
      </p:sp>
      <p:sp>
        <p:nvSpPr>
          <p:cNvPr id="70" name="Text Placeholder 69">
            <a:extLst>
              <a:ext uri="{FF2B5EF4-FFF2-40B4-BE49-F238E27FC236}">
                <a16:creationId xmlns:a16="http://schemas.microsoft.com/office/drawing/2014/main" id="{25C9712B-794E-4F23-928A-FFCA310FE747}"/>
              </a:ext>
            </a:extLst>
          </p:cNvPr>
          <p:cNvSpPr>
            <a:spLocks noGrp="1"/>
          </p:cNvSpPr>
          <p:nvPr>
            <p:ph type="body" sz="quarter" idx="18"/>
          </p:nvPr>
        </p:nvSpPr>
        <p:spPr>
          <a:xfrm>
            <a:off x="8845966" y="2759613"/>
            <a:ext cx="2595758" cy="1117566"/>
          </a:xfrm>
        </p:spPr>
        <p:txBody>
          <a:bodyPr/>
          <a:lstStyle/>
          <a:p>
            <a:r>
              <a:rPr lang="en-ZA" dirty="0"/>
              <a:t>First product that’s easy to use with clear item pricing​</a:t>
            </a:r>
          </a:p>
        </p:txBody>
      </p:sp>
      <p:sp>
        <p:nvSpPr>
          <p:cNvPr id="75" name="Text Placeholder 74">
            <a:extLst>
              <a:ext uri="{FF2B5EF4-FFF2-40B4-BE49-F238E27FC236}">
                <a16:creationId xmlns:a16="http://schemas.microsoft.com/office/drawing/2014/main" id="{205C921F-FFBE-48CD-9E47-0AF86467AC92}"/>
              </a:ext>
            </a:extLst>
          </p:cNvPr>
          <p:cNvSpPr>
            <a:spLocks noGrp="1"/>
          </p:cNvSpPr>
          <p:nvPr>
            <p:ph type="body" sz="quarter" idx="23"/>
          </p:nvPr>
        </p:nvSpPr>
        <p:spPr>
          <a:xfrm>
            <a:off x="8845966" y="4129479"/>
            <a:ext cx="2595758" cy="581530"/>
          </a:xfrm>
        </p:spPr>
        <p:txBody>
          <a:bodyPr/>
          <a:lstStyle/>
          <a:p>
            <a:r>
              <a:rPr lang="en-US" dirty="0"/>
              <a:t>Authentic</a:t>
            </a:r>
          </a:p>
        </p:txBody>
      </p:sp>
      <p:sp>
        <p:nvSpPr>
          <p:cNvPr id="74" name="Text Placeholder 73">
            <a:extLst>
              <a:ext uri="{FF2B5EF4-FFF2-40B4-BE49-F238E27FC236}">
                <a16:creationId xmlns:a16="http://schemas.microsoft.com/office/drawing/2014/main" id="{CDF4F5AB-B79A-4FAC-8AAF-D1AE5176A9D5}"/>
              </a:ext>
            </a:extLst>
          </p:cNvPr>
          <p:cNvSpPr>
            <a:spLocks noGrp="1"/>
          </p:cNvSpPr>
          <p:nvPr>
            <p:ph type="body" sz="quarter" idx="22"/>
          </p:nvPr>
        </p:nvSpPr>
        <p:spPr>
          <a:xfrm>
            <a:off x="8845966" y="4712146"/>
            <a:ext cx="2595758" cy="1117566"/>
          </a:xfrm>
        </p:spPr>
        <p:txBody>
          <a:bodyPr/>
          <a:lstStyle/>
          <a:p>
            <a:r>
              <a:rPr lang="en-ZA" dirty="0"/>
              <a:t>Designed with the help and input of medical experts in the field ​</a:t>
            </a:r>
          </a:p>
        </p:txBody>
      </p:sp>
      <p:sp>
        <p:nvSpPr>
          <p:cNvPr id="2" name="Date Placeholder 1">
            <a:extLst>
              <a:ext uri="{FF2B5EF4-FFF2-40B4-BE49-F238E27FC236}">
                <a16:creationId xmlns:a16="http://schemas.microsoft.com/office/drawing/2014/main" id="{1057F3FD-3004-40DE-B48F-5B3CB1567FFA}"/>
              </a:ext>
            </a:extLst>
          </p:cNvPr>
          <p:cNvSpPr>
            <a:spLocks noGrp="1"/>
          </p:cNvSpPr>
          <p:nvPr>
            <p:ph type="dt" sz="half" idx="10"/>
          </p:nvPr>
        </p:nvSpPr>
        <p:spPr>
          <a:xfrm>
            <a:off x="838200" y="6515753"/>
            <a:ext cx="2743200" cy="205722"/>
          </a:xfrm>
        </p:spPr>
        <p:txBody>
          <a:bodyPr/>
          <a:lstStyle/>
          <a:p>
            <a:r>
              <a:rPr lang="en-US" dirty="0"/>
              <a:t>8/03/20XX</a:t>
            </a:r>
          </a:p>
        </p:txBody>
      </p:sp>
      <p:sp>
        <p:nvSpPr>
          <p:cNvPr id="3" name="Footer Placeholder 2">
            <a:extLst>
              <a:ext uri="{FF2B5EF4-FFF2-40B4-BE49-F238E27FC236}">
                <a16:creationId xmlns:a16="http://schemas.microsoft.com/office/drawing/2014/main" id="{3FD8B4B9-2FC5-4962-A892-85B758FEB286}"/>
              </a:ext>
            </a:extLst>
          </p:cNvPr>
          <p:cNvSpPr>
            <a:spLocks noGrp="1"/>
          </p:cNvSpPr>
          <p:nvPr>
            <p:ph type="ftr" sz="quarter" idx="11"/>
          </p:nvPr>
        </p:nvSpPr>
        <p:spPr>
          <a:xfrm>
            <a:off x="4038600" y="6515753"/>
            <a:ext cx="4114800" cy="205722"/>
          </a:xfrm>
        </p:spPr>
        <p:txBody>
          <a:bodyPr/>
          <a:lstStyle/>
          <a:p>
            <a:r>
              <a:rPr lang="en-US" dirty="0"/>
              <a:t>PITCH DECK</a:t>
            </a:r>
          </a:p>
        </p:txBody>
      </p:sp>
      <p:sp>
        <p:nvSpPr>
          <p:cNvPr id="4" name="Slide Number Placeholder 3">
            <a:extLst>
              <a:ext uri="{FF2B5EF4-FFF2-40B4-BE49-F238E27FC236}">
                <a16:creationId xmlns:a16="http://schemas.microsoft.com/office/drawing/2014/main" id="{F637CBF2-4176-4C56-8824-858FA51AEF09}"/>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6</a:t>
            </a:fld>
            <a:endParaRPr lang="en-US" dirty="0"/>
          </a:p>
        </p:txBody>
      </p:sp>
    </p:spTree>
    <p:extLst>
      <p:ext uri="{BB962C8B-B14F-4D97-AF65-F5344CB8AC3E}">
        <p14:creationId xmlns:p14="http://schemas.microsoft.com/office/powerpoint/2010/main" val="106884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person looking at a computer screen&#10;">
            <a:extLst>
              <a:ext uri="{FF2B5EF4-FFF2-40B4-BE49-F238E27FC236}">
                <a16:creationId xmlns:a16="http://schemas.microsoft.com/office/drawing/2014/main" id="{EACF9A43-5E16-41F1-82E2-77469D7E3D6A}"/>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466725" y="466725"/>
            <a:ext cx="11258550" cy="5924550"/>
          </a:xfrm>
        </p:spPr>
      </p:pic>
      <p:sp>
        <p:nvSpPr>
          <p:cNvPr id="5" name="Title 4">
            <a:extLst>
              <a:ext uri="{FF2B5EF4-FFF2-40B4-BE49-F238E27FC236}">
                <a16:creationId xmlns:a16="http://schemas.microsoft.com/office/drawing/2014/main" id="{270115D3-F5ED-4220-BDFD-9D87A29F2D4C}"/>
              </a:ext>
            </a:extLst>
          </p:cNvPr>
          <p:cNvSpPr>
            <a:spLocks noGrp="1"/>
          </p:cNvSpPr>
          <p:nvPr>
            <p:ph type="title"/>
          </p:nvPr>
        </p:nvSpPr>
        <p:spPr/>
        <p:txBody>
          <a:bodyPr/>
          <a:lstStyle/>
          <a:p>
            <a:r>
              <a:rPr lang="en-US" dirty="0"/>
              <a:t>Company overview</a:t>
            </a:r>
          </a:p>
        </p:txBody>
      </p:sp>
    </p:spTree>
    <p:extLst>
      <p:ext uri="{BB962C8B-B14F-4D97-AF65-F5344CB8AC3E}">
        <p14:creationId xmlns:p14="http://schemas.microsoft.com/office/powerpoint/2010/main" val="3337808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descr="A close-up of a stethoscope">
            <a:extLst>
              <a:ext uri="{FF2B5EF4-FFF2-40B4-BE49-F238E27FC236}">
                <a16:creationId xmlns:a16="http://schemas.microsoft.com/office/drawing/2014/main" id="{DD2F3F3D-99FE-4AB9-BE87-81D580BFC2EA}"/>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flipH="1">
            <a:off x="1" y="466725"/>
            <a:ext cx="6096000" cy="5924550"/>
          </a:xfrm>
        </p:spPr>
      </p:pic>
      <p:sp>
        <p:nvSpPr>
          <p:cNvPr id="45" name="Title 44">
            <a:extLst>
              <a:ext uri="{FF2B5EF4-FFF2-40B4-BE49-F238E27FC236}">
                <a16:creationId xmlns:a16="http://schemas.microsoft.com/office/drawing/2014/main" id="{56DDD3FB-981D-46B3-9DF6-1D5D6429B804}"/>
              </a:ext>
            </a:extLst>
          </p:cNvPr>
          <p:cNvSpPr>
            <a:spLocks noGrp="1"/>
          </p:cNvSpPr>
          <p:nvPr>
            <p:ph type="title"/>
          </p:nvPr>
        </p:nvSpPr>
        <p:spPr/>
        <p:txBody>
          <a:bodyPr/>
          <a:lstStyle/>
          <a:p>
            <a:r>
              <a:rPr lang="en-US" dirty="0"/>
              <a:t>Business model</a:t>
            </a:r>
          </a:p>
        </p:txBody>
      </p:sp>
      <p:sp>
        <p:nvSpPr>
          <p:cNvPr id="15" name="Text Placeholder 14">
            <a:extLst>
              <a:ext uri="{FF2B5EF4-FFF2-40B4-BE49-F238E27FC236}">
                <a16:creationId xmlns:a16="http://schemas.microsoft.com/office/drawing/2014/main" id="{6D400E89-A3FC-4A30-90D4-896304E917C8}"/>
              </a:ext>
            </a:extLst>
          </p:cNvPr>
          <p:cNvSpPr>
            <a:spLocks noGrp="1"/>
          </p:cNvSpPr>
          <p:nvPr>
            <p:ph type="body" sz="quarter" idx="17"/>
          </p:nvPr>
        </p:nvSpPr>
        <p:spPr>
          <a:xfrm>
            <a:off x="6934200" y="1632228"/>
            <a:ext cx="4419600" cy="550870"/>
          </a:xfrm>
        </p:spPr>
        <p:txBody>
          <a:bodyPr/>
          <a:lstStyle/>
          <a:p>
            <a:r>
              <a:rPr lang="en-US" dirty="0"/>
              <a:t>Research</a:t>
            </a:r>
          </a:p>
        </p:txBody>
      </p:sp>
      <p:sp>
        <p:nvSpPr>
          <p:cNvPr id="14" name="Text Placeholder 13">
            <a:extLst>
              <a:ext uri="{FF2B5EF4-FFF2-40B4-BE49-F238E27FC236}">
                <a16:creationId xmlns:a16="http://schemas.microsoft.com/office/drawing/2014/main" id="{0321A7BC-BAD6-4CBA-9AD5-2AD73F8A426C}"/>
              </a:ext>
            </a:extLst>
          </p:cNvPr>
          <p:cNvSpPr>
            <a:spLocks noGrp="1"/>
          </p:cNvSpPr>
          <p:nvPr>
            <p:ph type="body" sz="quarter" idx="16"/>
          </p:nvPr>
        </p:nvSpPr>
        <p:spPr>
          <a:xfrm>
            <a:off x="6934200" y="2183098"/>
            <a:ext cx="4419600" cy="642075"/>
          </a:xfrm>
        </p:spPr>
        <p:txBody>
          <a:bodyPr/>
          <a:lstStyle/>
          <a:p>
            <a:r>
              <a:rPr lang="en-ZA" dirty="0"/>
              <a:t>We based our research on market trends and medical supply sales</a:t>
            </a:r>
            <a:r>
              <a:rPr lang="en-US" dirty="0"/>
              <a:t>​</a:t>
            </a:r>
          </a:p>
        </p:txBody>
      </p:sp>
      <p:sp>
        <p:nvSpPr>
          <p:cNvPr id="17" name="Text Placeholder 16">
            <a:extLst>
              <a:ext uri="{FF2B5EF4-FFF2-40B4-BE49-F238E27FC236}">
                <a16:creationId xmlns:a16="http://schemas.microsoft.com/office/drawing/2014/main" id="{711776CC-28DB-4411-A56D-DE696A68354D}"/>
              </a:ext>
            </a:extLst>
          </p:cNvPr>
          <p:cNvSpPr>
            <a:spLocks noGrp="1"/>
          </p:cNvSpPr>
          <p:nvPr>
            <p:ph type="body" sz="quarter" idx="19"/>
          </p:nvPr>
        </p:nvSpPr>
        <p:spPr>
          <a:xfrm>
            <a:off x="6934200" y="3181924"/>
            <a:ext cx="4419600" cy="550870"/>
          </a:xfrm>
        </p:spPr>
        <p:txBody>
          <a:bodyPr>
            <a:normAutofit/>
          </a:bodyPr>
          <a:lstStyle/>
          <a:p>
            <a:r>
              <a:rPr lang="en-US" dirty="0"/>
              <a:t>Abstract</a:t>
            </a:r>
          </a:p>
        </p:txBody>
      </p:sp>
      <p:sp>
        <p:nvSpPr>
          <p:cNvPr id="16" name="Text Placeholder 15">
            <a:extLst>
              <a:ext uri="{FF2B5EF4-FFF2-40B4-BE49-F238E27FC236}">
                <a16:creationId xmlns:a16="http://schemas.microsoft.com/office/drawing/2014/main" id="{C13A8B1A-034D-495C-BF80-E42F8306CF2B}"/>
              </a:ext>
            </a:extLst>
          </p:cNvPr>
          <p:cNvSpPr>
            <a:spLocks noGrp="1"/>
          </p:cNvSpPr>
          <p:nvPr>
            <p:ph type="body" sz="quarter" idx="18"/>
          </p:nvPr>
        </p:nvSpPr>
        <p:spPr>
          <a:xfrm>
            <a:off x="6934200" y="3732794"/>
            <a:ext cx="4419600" cy="642075"/>
          </a:xfrm>
        </p:spPr>
        <p:txBody>
          <a:bodyPr>
            <a:normAutofit/>
          </a:bodyPr>
          <a:lstStyle/>
          <a:p>
            <a:r>
              <a:rPr lang="en-ZA" dirty="0"/>
              <a:t>We believe hospitals need safe and cheap medical equipment for their patients</a:t>
            </a:r>
            <a:r>
              <a:rPr lang="en-US" dirty="0"/>
              <a:t>​</a:t>
            </a:r>
          </a:p>
        </p:txBody>
      </p:sp>
      <p:sp>
        <p:nvSpPr>
          <p:cNvPr id="19" name="Text Placeholder 18">
            <a:extLst>
              <a:ext uri="{FF2B5EF4-FFF2-40B4-BE49-F238E27FC236}">
                <a16:creationId xmlns:a16="http://schemas.microsoft.com/office/drawing/2014/main" id="{2DA6ADCE-FA69-48D8-9057-62E7F0213EB0}"/>
              </a:ext>
            </a:extLst>
          </p:cNvPr>
          <p:cNvSpPr>
            <a:spLocks noGrp="1"/>
          </p:cNvSpPr>
          <p:nvPr>
            <p:ph type="body" sz="quarter" idx="21"/>
          </p:nvPr>
        </p:nvSpPr>
        <p:spPr>
          <a:xfrm>
            <a:off x="6934200" y="4757015"/>
            <a:ext cx="4419600" cy="550870"/>
          </a:xfrm>
        </p:spPr>
        <p:txBody>
          <a:bodyPr>
            <a:normAutofit/>
          </a:bodyPr>
          <a:lstStyle/>
          <a:p>
            <a:r>
              <a:rPr lang="en-US" dirty="0"/>
              <a:t>Design</a:t>
            </a:r>
          </a:p>
        </p:txBody>
      </p:sp>
      <p:sp>
        <p:nvSpPr>
          <p:cNvPr id="18" name="Text Placeholder 17">
            <a:extLst>
              <a:ext uri="{FF2B5EF4-FFF2-40B4-BE49-F238E27FC236}">
                <a16:creationId xmlns:a16="http://schemas.microsoft.com/office/drawing/2014/main" id="{CF182DD3-EA3E-4EF6-BDC1-42B8FA257A7E}"/>
              </a:ext>
            </a:extLst>
          </p:cNvPr>
          <p:cNvSpPr>
            <a:spLocks noGrp="1"/>
          </p:cNvSpPr>
          <p:nvPr>
            <p:ph type="body" sz="quarter" idx="20"/>
          </p:nvPr>
        </p:nvSpPr>
        <p:spPr>
          <a:xfrm>
            <a:off x="6934200" y="5307885"/>
            <a:ext cx="4419600" cy="642075"/>
          </a:xfrm>
        </p:spPr>
        <p:txBody>
          <a:bodyPr>
            <a:normAutofit/>
          </a:bodyPr>
          <a:lstStyle/>
          <a:p>
            <a:r>
              <a:rPr lang="en-ZA" dirty="0"/>
              <a:t>Simple design and easy to record. </a:t>
            </a:r>
            <a:r>
              <a:rPr lang="en-US" dirty="0"/>
              <a:t>​</a:t>
            </a:r>
          </a:p>
        </p:txBody>
      </p:sp>
      <p:sp>
        <p:nvSpPr>
          <p:cNvPr id="20" name="Date Placeholder 19">
            <a:extLst>
              <a:ext uri="{FF2B5EF4-FFF2-40B4-BE49-F238E27FC236}">
                <a16:creationId xmlns:a16="http://schemas.microsoft.com/office/drawing/2014/main" id="{809A94BE-80ED-4291-814B-FD0FF1BD1833}"/>
              </a:ext>
            </a:extLst>
          </p:cNvPr>
          <p:cNvSpPr>
            <a:spLocks noGrp="1"/>
          </p:cNvSpPr>
          <p:nvPr>
            <p:ph type="dt" sz="half" idx="10"/>
          </p:nvPr>
        </p:nvSpPr>
        <p:spPr>
          <a:xfrm>
            <a:off x="838200" y="6515753"/>
            <a:ext cx="2743200" cy="205722"/>
          </a:xfrm>
        </p:spPr>
        <p:txBody>
          <a:bodyPr/>
          <a:lstStyle/>
          <a:p>
            <a:r>
              <a:rPr lang="en-US" dirty="0"/>
              <a:t>8/03/20XX</a:t>
            </a:r>
          </a:p>
        </p:txBody>
      </p:sp>
      <p:sp>
        <p:nvSpPr>
          <p:cNvPr id="21" name="Footer Placeholder 20">
            <a:extLst>
              <a:ext uri="{FF2B5EF4-FFF2-40B4-BE49-F238E27FC236}">
                <a16:creationId xmlns:a16="http://schemas.microsoft.com/office/drawing/2014/main" id="{94EE481C-D029-498C-ADD0-63AB510C7312}"/>
              </a:ext>
            </a:extLst>
          </p:cNvPr>
          <p:cNvSpPr>
            <a:spLocks noGrp="1"/>
          </p:cNvSpPr>
          <p:nvPr>
            <p:ph type="ftr" sz="quarter" idx="11"/>
          </p:nvPr>
        </p:nvSpPr>
        <p:spPr>
          <a:xfrm>
            <a:off x="4038600" y="6515753"/>
            <a:ext cx="4114800" cy="205722"/>
          </a:xfrm>
        </p:spPr>
        <p:txBody>
          <a:bodyPr/>
          <a:lstStyle/>
          <a:p>
            <a:r>
              <a:rPr lang="en-US" dirty="0"/>
              <a:t>PITCH DECK</a:t>
            </a:r>
          </a:p>
        </p:txBody>
      </p:sp>
      <p:sp>
        <p:nvSpPr>
          <p:cNvPr id="22" name="Slide Number Placeholder 21">
            <a:extLst>
              <a:ext uri="{FF2B5EF4-FFF2-40B4-BE49-F238E27FC236}">
                <a16:creationId xmlns:a16="http://schemas.microsoft.com/office/drawing/2014/main" id="{D83D237B-5C8E-4573-85F9-91EC63F3EA47}"/>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8</a:t>
            </a:fld>
            <a:endParaRPr lang="en-US" dirty="0"/>
          </a:p>
        </p:txBody>
      </p:sp>
    </p:spTree>
    <p:extLst>
      <p:ext uri="{BB962C8B-B14F-4D97-AF65-F5344CB8AC3E}">
        <p14:creationId xmlns:p14="http://schemas.microsoft.com/office/powerpoint/2010/main" val="1619313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44">
            <a:extLst>
              <a:ext uri="{FF2B5EF4-FFF2-40B4-BE49-F238E27FC236}">
                <a16:creationId xmlns:a16="http://schemas.microsoft.com/office/drawing/2014/main" id="{C1422C90-427C-4AD4-97AD-6B9853B23F76}"/>
              </a:ext>
            </a:extLst>
          </p:cNvPr>
          <p:cNvSpPr>
            <a:spLocks noGrp="1"/>
          </p:cNvSpPr>
          <p:nvPr>
            <p:ph type="title"/>
          </p:nvPr>
        </p:nvSpPr>
        <p:spPr/>
        <p:txBody>
          <a:bodyPr/>
          <a:lstStyle/>
          <a:p>
            <a:r>
              <a:rPr lang="en-US" dirty="0"/>
              <a:t>Market overview</a:t>
            </a:r>
          </a:p>
        </p:txBody>
      </p:sp>
      <p:pic>
        <p:nvPicPr>
          <p:cNvPr id="17" name="Picture Placeholder 16" descr="A person holding a baby while a doctor listens to their heart">
            <a:extLst>
              <a:ext uri="{FF2B5EF4-FFF2-40B4-BE49-F238E27FC236}">
                <a16:creationId xmlns:a16="http://schemas.microsoft.com/office/drawing/2014/main" id="{CB1FCAEC-7B83-4519-9EF3-BA0E904C316C}"/>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flipH="1">
            <a:off x="1809750" y="475743"/>
            <a:ext cx="6475268" cy="5915532"/>
          </a:xfrm>
        </p:spPr>
      </p:pic>
      <p:sp>
        <p:nvSpPr>
          <p:cNvPr id="24" name="Text Placeholder 23">
            <a:extLst>
              <a:ext uri="{FF2B5EF4-FFF2-40B4-BE49-F238E27FC236}">
                <a16:creationId xmlns:a16="http://schemas.microsoft.com/office/drawing/2014/main" id="{7B521B55-CA93-422E-A413-4F38F20BA182}"/>
              </a:ext>
            </a:extLst>
          </p:cNvPr>
          <p:cNvSpPr>
            <a:spLocks noGrp="1"/>
          </p:cNvSpPr>
          <p:nvPr>
            <p:ph type="body" sz="quarter" idx="17"/>
          </p:nvPr>
        </p:nvSpPr>
        <p:spPr>
          <a:xfrm>
            <a:off x="8691419" y="746129"/>
            <a:ext cx="2937452" cy="426393"/>
          </a:xfrm>
        </p:spPr>
        <p:txBody>
          <a:bodyPr anchor="t"/>
          <a:lstStyle/>
          <a:p>
            <a:r>
              <a:rPr lang="en-US" dirty="0"/>
              <a:t>$390B</a:t>
            </a:r>
          </a:p>
        </p:txBody>
      </p:sp>
      <p:sp>
        <p:nvSpPr>
          <p:cNvPr id="23" name="Text Placeholder 22">
            <a:extLst>
              <a:ext uri="{FF2B5EF4-FFF2-40B4-BE49-F238E27FC236}">
                <a16:creationId xmlns:a16="http://schemas.microsoft.com/office/drawing/2014/main" id="{98221D68-CEED-411C-AC3A-7A72C4371319}"/>
              </a:ext>
            </a:extLst>
          </p:cNvPr>
          <p:cNvSpPr>
            <a:spLocks noGrp="1"/>
          </p:cNvSpPr>
          <p:nvPr>
            <p:ph type="body" sz="quarter" idx="16"/>
          </p:nvPr>
        </p:nvSpPr>
        <p:spPr>
          <a:xfrm>
            <a:off x="8691419" y="1125633"/>
            <a:ext cx="2937452" cy="1192694"/>
          </a:xfrm>
        </p:spPr>
        <p:txBody>
          <a:bodyPr>
            <a:normAutofit/>
          </a:bodyPr>
          <a:lstStyle/>
          <a:p>
            <a:r>
              <a:rPr lang="en-ZA" dirty="0"/>
              <a:t>Opportunity to build</a:t>
            </a:r>
            <a:r>
              <a:rPr lang="en-US" dirty="0"/>
              <a:t>​</a:t>
            </a:r>
          </a:p>
          <a:p>
            <a:r>
              <a:rPr lang="en-ZA" dirty="0"/>
              <a:t>Fully inclusive market</a:t>
            </a:r>
            <a:r>
              <a:rPr lang="en-US" dirty="0"/>
              <a:t>​</a:t>
            </a:r>
          </a:p>
          <a:p>
            <a:r>
              <a:rPr lang="en-ZA" dirty="0"/>
              <a:t>Total addressable market</a:t>
            </a:r>
            <a:r>
              <a:rPr lang="en-US" dirty="0"/>
              <a:t>​</a:t>
            </a:r>
          </a:p>
        </p:txBody>
      </p:sp>
      <p:sp>
        <p:nvSpPr>
          <p:cNvPr id="28" name="Text Placeholder 27">
            <a:extLst>
              <a:ext uri="{FF2B5EF4-FFF2-40B4-BE49-F238E27FC236}">
                <a16:creationId xmlns:a16="http://schemas.microsoft.com/office/drawing/2014/main" id="{721A5EF9-E3DB-4CA4-93F3-39B1B8D5E28A}"/>
              </a:ext>
            </a:extLst>
          </p:cNvPr>
          <p:cNvSpPr>
            <a:spLocks noGrp="1"/>
          </p:cNvSpPr>
          <p:nvPr>
            <p:ph type="body" sz="quarter" idx="21"/>
          </p:nvPr>
        </p:nvSpPr>
        <p:spPr>
          <a:xfrm>
            <a:off x="8691419" y="2584749"/>
            <a:ext cx="2937452" cy="426393"/>
          </a:xfrm>
        </p:spPr>
        <p:txBody>
          <a:bodyPr anchor="t"/>
          <a:lstStyle/>
          <a:p>
            <a:r>
              <a:rPr lang="en-US" dirty="0"/>
              <a:t>$2B</a:t>
            </a:r>
          </a:p>
        </p:txBody>
      </p:sp>
      <p:sp>
        <p:nvSpPr>
          <p:cNvPr id="27" name="Text Placeholder 26">
            <a:extLst>
              <a:ext uri="{FF2B5EF4-FFF2-40B4-BE49-F238E27FC236}">
                <a16:creationId xmlns:a16="http://schemas.microsoft.com/office/drawing/2014/main" id="{C076F9C5-3B11-41F8-AE36-0DAED2322784}"/>
              </a:ext>
            </a:extLst>
          </p:cNvPr>
          <p:cNvSpPr>
            <a:spLocks noGrp="1"/>
          </p:cNvSpPr>
          <p:nvPr>
            <p:ph type="body" sz="quarter" idx="20"/>
          </p:nvPr>
        </p:nvSpPr>
        <p:spPr>
          <a:xfrm>
            <a:off x="8691419" y="2964253"/>
            <a:ext cx="2937452" cy="1106662"/>
          </a:xfrm>
        </p:spPr>
        <p:txBody>
          <a:bodyPr>
            <a:normAutofit/>
          </a:bodyPr>
          <a:lstStyle/>
          <a:p>
            <a:r>
              <a:rPr lang="en-US" dirty="0"/>
              <a:t>Freedom to invent​</a:t>
            </a:r>
          </a:p>
          <a:p>
            <a:r>
              <a:rPr lang="en-ZA" dirty="0"/>
              <a:t>Selectively inclusive market</a:t>
            </a:r>
            <a:r>
              <a:rPr lang="en-US" dirty="0"/>
              <a:t>​</a:t>
            </a:r>
          </a:p>
          <a:p>
            <a:r>
              <a:rPr lang="en-ZA" dirty="0"/>
              <a:t>Serviceable available market</a:t>
            </a:r>
            <a:r>
              <a:rPr lang="en-US" dirty="0"/>
              <a:t>​</a:t>
            </a:r>
          </a:p>
        </p:txBody>
      </p:sp>
      <p:sp>
        <p:nvSpPr>
          <p:cNvPr id="26" name="Text Placeholder 25">
            <a:extLst>
              <a:ext uri="{FF2B5EF4-FFF2-40B4-BE49-F238E27FC236}">
                <a16:creationId xmlns:a16="http://schemas.microsoft.com/office/drawing/2014/main" id="{A3F19829-ECF0-478F-BED1-112739B393C7}"/>
              </a:ext>
            </a:extLst>
          </p:cNvPr>
          <p:cNvSpPr>
            <a:spLocks noGrp="1"/>
          </p:cNvSpPr>
          <p:nvPr>
            <p:ph type="body" sz="quarter" idx="19"/>
          </p:nvPr>
        </p:nvSpPr>
        <p:spPr>
          <a:xfrm>
            <a:off x="8691419" y="4337338"/>
            <a:ext cx="2937452" cy="426393"/>
          </a:xfrm>
        </p:spPr>
        <p:txBody>
          <a:bodyPr anchor="t"/>
          <a:lstStyle/>
          <a:p>
            <a:r>
              <a:rPr lang="en-US" dirty="0"/>
              <a:t>$1B</a:t>
            </a:r>
          </a:p>
        </p:txBody>
      </p:sp>
      <p:sp>
        <p:nvSpPr>
          <p:cNvPr id="25" name="Text Placeholder 24">
            <a:extLst>
              <a:ext uri="{FF2B5EF4-FFF2-40B4-BE49-F238E27FC236}">
                <a16:creationId xmlns:a16="http://schemas.microsoft.com/office/drawing/2014/main" id="{50EBA51D-BA19-453B-856F-01148078D94F}"/>
              </a:ext>
            </a:extLst>
          </p:cNvPr>
          <p:cNvSpPr>
            <a:spLocks noGrp="1"/>
          </p:cNvSpPr>
          <p:nvPr>
            <p:ph type="body" sz="quarter" idx="18"/>
          </p:nvPr>
        </p:nvSpPr>
        <p:spPr>
          <a:xfrm>
            <a:off x="8691419" y="4716842"/>
            <a:ext cx="2937452" cy="1106662"/>
          </a:xfrm>
        </p:spPr>
        <p:txBody>
          <a:bodyPr>
            <a:normAutofit/>
          </a:bodyPr>
          <a:lstStyle/>
          <a:p>
            <a:r>
              <a:rPr lang="en-ZA" dirty="0"/>
              <a:t>Few competitors​</a:t>
            </a:r>
          </a:p>
          <a:p>
            <a:r>
              <a:rPr lang="en-ZA" dirty="0"/>
              <a:t>Specifically targeted market</a:t>
            </a:r>
            <a:r>
              <a:rPr lang="en-US" dirty="0"/>
              <a:t>​</a:t>
            </a:r>
          </a:p>
          <a:p>
            <a:r>
              <a:rPr lang="en-ZA" dirty="0"/>
              <a:t>Serviceable obtainable market​</a:t>
            </a:r>
          </a:p>
        </p:txBody>
      </p:sp>
      <p:sp>
        <p:nvSpPr>
          <p:cNvPr id="2" name="Date Placeholder 1">
            <a:extLst>
              <a:ext uri="{FF2B5EF4-FFF2-40B4-BE49-F238E27FC236}">
                <a16:creationId xmlns:a16="http://schemas.microsoft.com/office/drawing/2014/main" id="{9C3A22B3-849F-4C06-8221-BA818B212E1A}"/>
              </a:ext>
            </a:extLst>
          </p:cNvPr>
          <p:cNvSpPr>
            <a:spLocks noGrp="1"/>
          </p:cNvSpPr>
          <p:nvPr>
            <p:ph type="dt" sz="half" idx="10"/>
          </p:nvPr>
        </p:nvSpPr>
        <p:spPr>
          <a:xfrm>
            <a:off x="838200" y="6515753"/>
            <a:ext cx="2743200" cy="205722"/>
          </a:xfrm>
        </p:spPr>
        <p:txBody>
          <a:bodyPr/>
          <a:lstStyle/>
          <a:p>
            <a:r>
              <a:rPr lang="en-US" dirty="0"/>
              <a:t>8/03/20XX</a:t>
            </a:r>
          </a:p>
        </p:txBody>
      </p:sp>
      <p:sp>
        <p:nvSpPr>
          <p:cNvPr id="3" name="Footer Placeholder 2">
            <a:extLst>
              <a:ext uri="{FF2B5EF4-FFF2-40B4-BE49-F238E27FC236}">
                <a16:creationId xmlns:a16="http://schemas.microsoft.com/office/drawing/2014/main" id="{D20FD375-4201-4035-9B0E-0E78EA549D1B}"/>
              </a:ext>
            </a:extLst>
          </p:cNvPr>
          <p:cNvSpPr>
            <a:spLocks noGrp="1"/>
          </p:cNvSpPr>
          <p:nvPr>
            <p:ph type="ftr" sz="quarter" idx="11"/>
          </p:nvPr>
        </p:nvSpPr>
        <p:spPr>
          <a:xfrm>
            <a:off x="4038600" y="6515753"/>
            <a:ext cx="4114800" cy="205722"/>
          </a:xfrm>
        </p:spPr>
        <p:txBody>
          <a:bodyPr/>
          <a:lstStyle/>
          <a:p>
            <a:r>
              <a:rPr lang="en-US" dirty="0"/>
              <a:t>PITCH DECK</a:t>
            </a:r>
          </a:p>
        </p:txBody>
      </p:sp>
      <p:sp>
        <p:nvSpPr>
          <p:cNvPr id="4" name="Slide Number Placeholder 3">
            <a:extLst>
              <a:ext uri="{FF2B5EF4-FFF2-40B4-BE49-F238E27FC236}">
                <a16:creationId xmlns:a16="http://schemas.microsoft.com/office/drawing/2014/main" id="{C9FA8E79-2231-42DD-834F-F399CC7D16DE}"/>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9</a:t>
            </a:fld>
            <a:endParaRPr lang="en-US" dirty="0"/>
          </a:p>
        </p:txBody>
      </p:sp>
    </p:spTree>
    <p:extLst>
      <p:ext uri="{BB962C8B-B14F-4D97-AF65-F5344CB8AC3E}">
        <p14:creationId xmlns:p14="http://schemas.microsoft.com/office/powerpoint/2010/main" val="2400646804"/>
      </p:ext>
    </p:extLst>
  </p:cSld>
  <p:clrMapOvr>
    <a:masterClrMapping/>
  </p:clrMapOvr>
</p:sld>
</file>

<file path=ppt/theme/theme1.xml><?xml version="1.0" encoding="utf-8"?>
<a:theme xmlns:a="http://schemas.openxmlformats.org/drawingml/2006/main" name="Office Theme">
  <a:themeElements>
    <a:clrScheme name="Custom 22">
      <a:dk1>
        <a:sysClr val="windowText" lastClr="000000"/>
      </a:dk1>
      <a:lt1>
        <a:sysClr val="window" lastClr="FFFFFF"/>
      </a:lt1>
      <a:dk2>
        <a:srgbClr val="44546A"/>
      </a:dk2>
      <a:lt2>
        <a:srgbClr val="E7E6E6"/>
      </a:lt2>
      <a:accent1>
        <a:srgbClr val="155463"/>
      </a:accent1>
      <a:accent2>
        <a:srgbClr val="A8CADC"/>
      </a:accent2>
      <a:accent3>
        <a:srgbClr val="74A9EA"/>
      </a:accent3>
      <a:accent4>
        <a:srgbClr val="04B3C3"/>
      </a:accent4>
      <a:accent5>
        <a:srgbClr val="5F8473"/>
      </a:accent5>
      <a:accent6>
        <a:srgbClr val="D1EF59"/>
      </a:accent6>
      <a:hlink>
        <a:srgbClr val="0563C1"/>
      </a:hlink>
      <a:folHlink>
        <a:srgbClr val="954F72"/>
      </a:folHlink>
    </a:clrScheme>
    <a:fontScheme name="Custom 29">
      <a:majorFont>
        <a:latin typeface="Seaford Bold"/>
        <a:ea typeface=""/>
        <a:cs typeface=""/>
      </a:majorFont>
      <a:minorFont>
        <a:latin typeface="Quir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lthcare Pitch Deck_TM89652269_Win32_JC_v2" id="{F8764AB5-AEEF-4CC2-ABB0-6738C12D74B7}" vid="{4B84277E-49D1-4747-AC5A-A160BBEACD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3F4F0A7-9599-4FE3-A548-853A09CF024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7064F8B-46A2-4F22-9203-449568FB5893}">
  <ds:schemaRefs>
    <ds:schemaRef ds:uri="http://schemas.microsoft.com/sharepoint/v3/contenttype/forms"/>
  </ds:schemaRefs>
</ds:datastoreItem>
</file>

<file path=customXml/itemProps3.xml><?xml version="1.0" encoding="utf-8"?>
<ds:datastoreItem xmlns:ds="http://schemas.openxmlformats.org/officeDocument/2006/customXml" ds:itemID="{4984FD82-9185-4244-A7C8-36B2990083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Healthcare pitch deck</Template>
  <TotalTime>763</TotalTime>
  <Words>833</Words>
  <Application>Microsoft Office PowerPoint</Application>
  <PresentationFormat>Widescreen</PresentationFormat>
  <Paragraphs>256</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Quire Sans</vt:lpstr>
      <vt:lpstr>Seaford</vt:lpstr>
      <vt:lpstr>Seaford Bold</vt:lpstr>
      <vt:lpstr>Office Theme</vt:lpstr>
      <vt:lpstr>Pitch Deck </vt:lpstr>
      <vt:lpstr>PowerPoint Presentation</vt:lpstr>
      <vt:lpstr>About us</vt:lpstr>
      <vt:lpstr>Problem</vt:lpstr>
      <vt:lpstr>Solution</vt:lpstr>
      <vt:lpstr>Product Overview</vt:lpstr>
      <vt:lpstr>Company overview</vt:lpstr>
      <vt:lpstr>Business model</vt:lpstr>
      <vt:lpstr>Market overview</vt:lpstr>
      <vt:lpstr>ASSOCIATED COSTS</vt:lpstr>
      <vt:lpstr>Growth Strategy</vt:lpstr>
      <vt:lpstr>Traction</vt:lpstr>
      <vt:lpstr>Financials</vt:lpstr>
      <vt:lpstr>Meet the team</vt:lpstr>
      <vt:lpstr>The full team</vt:lpstr>
      <vt:lpstr>Funding</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vikshita mali</dc:creator>
  <cp:lastModifiedBy>vikshita mali</cp:lastModifiedBy>
  <cp:revision>1</cp:revision>
  <dcterms:created xsi:type="dcterms:W3CDTF">2024-06-28T12:38:15Z</dcterms:created>
  <dcterms:modified xsi:type="dcterms:W3CDTF">2024-06-29T01:21:48Z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